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4" r:id="rId7"/>
    <p:sldMasterId id="2147483696" r:id="rId8"/>
  </p:sldMasterIdLst>
  <p:notesMasterIdLst>
    <p:notesMasterId r:id="rId28"/>
  </p:notesMasterIdLst>
  <p:sldIdLst>
    <p:sldId id="275" r:id="rId9"/>
    <p:sldId id="269" r:id="rId10"/>
    <p:sldId id="258" r:id="rId11"/>
    <p:sldId id="552" r:id="rId12"/>
    <p:sldId id="1030" r:id="rId13"/>
    <p:sldId id="267" r:id="rId14"/>
    <p:sldId id="268" r:id="rId15"/>
    <p:sldId id="1027" r:id="rId16"/>
    <p:sldId id="261" r:id="rId17"/>
    <p:sldId id="262" r:id="rId18"/>
    <p:sldId id="363" r:id="rId19"/>
    <p:sldId id="362" r:id="rId20"/>
    <p:sldId id="989" r:id="rId21"/>
    <p:sldId id="360" r:id="rId22"/>
    <p:sldId id="1028" r:id="rId23"/>
    <p:sldId id="1026" r:id="rId24"/>
    <p:sldId id="1023" r:id="rId25"/>
    <p:sldId id="273" r:id="rId26"/>
    <p:sldId id="102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6F0BE5-4621-40AA-8330-6876BCC6C2C9}" v="77" dt="2020-10-13T14:29:23.637"/>
    <p1510:client id="{A4A09C27-0031-A9FC-2C15-0CC8FD89D329}" v="63" dt="2020-10-13T14:21:04.5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 Calhoun" userId="da5ac807-2a3e-4c6f-ab5f-5d0a1afbe655" providerId="ADAL" clId="{7C8B8E10-DE2A-4C13-9D94-18F7DF182999}"/>
    <pc:docChg chg="undo custSel mod addSld delSld modSld sldOrd">
      <pc:chgData name="Deb Calhoun" userId="da5ac807-2a3e-4c6f-ab5f-5d0a1afbe655" providerId="ADAL" clId="{7C8B8E10-DE2A-4C13-9D94-18F7DF182999}" dt="2020-09-24T18:23:09.111" v="1320" actId="14100"/>
      <pc:docMkLst>
        <pc:docMk/>
      </pc:docMkLst>
      <pc:sldChg chg="addSp delSp modSp mod setBg setClrOvrMap delDesignElem">
        <pc:chgData name="Deb Calhoun" userId="da5ac807-2a3e-4c6f-ab5f-5d0a1afbe655" providerId="ADAL" clId="{7C8B8E10-DE2A-4C13-9D94-18F7DF182999}" dt="2020-09-24T17:41:45.677" v="745" actId="1076"/>
        <pc:sldMkLst>
          <pc:docMk/>
          <pc:sldMk cId="2967934313" sldId="256"/>
        </pc:sldMkLst>
        <pc:spChg chg="mod">
          <ac:chgData name="Deb Calhoun" userId="da5ac807-2a3e-4c6f-ab5f-5d0a1afbe655" providerId="ADAL" clId="{7C8B8E10-DE2A-4C13-9D94-18F7DF182999}" dt="2020-09-24T14:14:39.698" v="169" actId="122"/>
          <ac:spMkLst>
            <pc:docMk/>
            <pc:sldMk cId="2967934313" sldId="256"/>
            <ac:spMk id="2" creationId="{00000000-0000-0000-0000-000000000000}"/>
          </ac:spMkLst>
        </pc:spChg>
        <pc:spChg chg="mod">
          <ac:chgData name="Deb Calhoun" userId="da5ac807-2a3e-4c6f-ab5f-5d0a1afbe655" providerId="ADAL" clId="{7C8B8E10-DE2A-4C13-9D94-18F7DF182999}" dt="2020-09-24T14:14:57.120" v="173" actId="20577"/>
          <ac:spMkLst>
            <pc:docMk/>
            <pc:sldMk cId="2967934313" sldId="256"/>
            <ac:spMk id="3" creationId="{00000000-0000-0000-0000-000000000000}"/>
          </ac:spMkLst>
        </pc:spChg>
        <pc:spChg chg="add del">
          <ac:chgData name="Deb Calhoun" userId="da5ac807-2a3e-4c6f-ab5f-5d0a1afbe655" providerId="ADAL" clId="{7C8B8E10-DE2A-4C13-9D94-18F7DF182999}" dt="2020-09-24T13:55:20.606" v="14" actId="26606"/>
          <ac:spMkLst>
            <pc:docMk/>
            <pc:sldMk cId="2967934313" sldId="256"/>
            <ac:spMk id="79" creationId="{5A59F003-E00A-43F9-91DC-CC54E3B87466}"/>
          </ac:spMkLst>
        </pc:spChg>
        <pc:spChg chg="add del">
          <ac:chgData name="Deb Calhoun" userId="da5ac807-2a3e-4c6f-ab5f-5d0a1afbe655" providerId="ADAL" clId="{7C8B8E10-DE2A-4C13-9D94-18F7DF182999}" dt="2020-09-24T13:55:20.606" v="14" actId="26606"/>
          <ac:spMkLst>
            <pc:docMk/>
            <pc:sldMk cId="2967934313" sldId="256"/>
            <ac:spMk id="81" creationId="{D74A4382-E3AD-430A-9A1F-DFA3E0E77A7D}"/>
          </ac:spMkLst>
        </pc:spChg>
        <pc:spChg chg="add del">
          <ac:chgData name="Deb Calhoun" userId="da5ac807-2a3e-4c6f-ab5f-5d0a1afbe655" providerId="ADAL" clId="{7C8B8E10-DE2A-4C13-9D94-18F7DF182999}" dt="2020-09-24T13:55:20.606" v="14" actId="26606"/>
          <ac:spMkLst>
            <pc:docMk/>
            <pc:sldMk cId="2967934313" sldId="256"/>
            <ac:spMk id="83" creationId="{79F40191-0F44-4FD1-82CC-ACB507C14BE6}"/>
          </ac:spMkLst>
        </pc:spChg>
        <pc:spChg chg="add del">
          <ac:chgData name="Deb Calhoun" userId="da5ac807-2a3e-4c6f-ab5f-5d0a1afbe655" providerId="ADAL" clId="{7C8B8E10-DE2A-4C13-9D94-18F7DF182999}" dt="2020-09-24T13:58:31.522" v="99"/>
          <ac:spMkLst>
            <pc:docMk/>
            <pc:sldMk cId="2967934313" sldId="256"/>
            <ac:spMk id="143" creationId="{07322A9E-F1EC-405E-8971-BA906EFFCCB8}"/>
          </ac:spMkLst>
        </pc:spChg>
        <pc:spChg chg="add del">
          <ac:chgData name="Deb Calhoun" userId="da5ac807-2a3e-4c6f-ab5f-5d0a1afbe655" providerId="ADAL" clId="{7C8B8E10-DE2A-4C13-9D94-18F7DF182999}" dt="2020-09-24T13:58:31.522" v="99"/>
          <ac:spMkLst>
            <pc:docMk/>
            <pc:sldMk cId="2967934313" sldId="256"/>
            <ac:spMk id="145" creationId="{A5704422-1118-4FD1-95AD-29A064EB80D9}"/>
          </ac:spMkLst>
        </pc:spChg>
        <pc:spChg chg="add del">
          <ac:chgData name="Deb Calhoun" userId="da5ac807-2a3e-4c6f-ab5f-5d0a1afbe655" providerId="ADAL" clId="{7C8B8E10-DE2A-4C13-9D94-18F7DF182999}" dt="2020-09-24T13:58:31.522" v="99"/>
          <ac:spMkLst>
            <pc:docMk/>
            <pc:sldMk cId="2967934313" sldId="256"/>
            <ac:spMk id="147" creationId="{A88B2AAA-B805-498E-A9E6-98B885855498}"/>
          </ac:spMkLst>
        </pc:spChg>
        <pc:spChg chg="add del">
          <ac:chgData name="Deb Calhoun" userId="da5ac807-2a3e-4c6f-ab5f-5d0a1afbe655" providerId="ADAL" clId="{7C8B8E10-DE2A-4C13-9D94-18F7DF182999}" dt="2020-09-24T13:58:31.522" v="99"/>
          <ac:spMkLst>
            <pc:docMk/>
            <pc:sldMk cId="2967934313" sldId="256"/>
            <ac:spMk id="149" creationId="{9B8051E0-19D7-43E1-BFD9-E6DBFEB3A3F1}"/>
          </ac:spMkLst>
        </pc:spChg>
        <pc:spChg chg="add del">
          <ac:chgData name="Deb Calhoun" userId="da5ac807-2a3e-4c6f-ab5f-5d0a1afbe655" providerId="ADAL" clId="{7C8B8E10-DE2A-4C13-9D94-18F7DF182999}" dt="2020-09-24T13:58:31.522" v="99"/>
          <ac:spMkLst>
            <pc:docMk/>
            <pc:sldMk cId="2967934313" sldId="256"/>
            <ac:spMk id="151" creationId="{4EDB2B02-86A2-46F5-A4BE-B7D9B10411D6}"/>
          </ac:spMkLst>
        </pc:spChg>
        <pc:spChg chg="add del">
          <ac:chgData name="Deb Calhoun" userId="da5ac807-2a3e-4c6f-ab5f-5d0a1afbe655" providerId="ADAL" clId="{7C8B8E10-DE2A-4C13-9D94-18F7DF182999}" dt="2020-09-24T13:58:31.522" v="99"/>
          <ac:spMkLst>
            <pc:docMk/>
            <pc:sldMk cId="2967934313" sldId="256"/>
            <ac:spMk id="153" creationId="{43954639-FB5D-41F4-9560-6F6DFE778425}"/>
          </ac:spMkLst>
        </pc:spChg>
        <pc:spChg chg="add del">
          <ac:chgData name="Deb Calhoun" userId="da5ac807-2a3e-4c6f-ab5f-5d0a1afbe655" providerId="ADAL" clId="{7C8B8E10-DE2A-4C13-9D94-18F7DF182999}" dt="2020-09-24T13:58:31.522" v="99"/>
          <ac:spMkLst>
            <pc:docMk/>
            <pc:sldMk cId="2967934313" sldId="256"/>
            <ac:spMk id="155" creationId="{E898931C-0323-41FA-A036-20F818B1FF81}"/>
          </ac:spMkLst>
        </pc:spChg>
        <pc:spChg chg="add del">
          <ac:chgData name="Deb Calhoun" userId="da5ac807-2a3e-4c6f-ab5f-5d0a1afbe655" providerId="ADAL" clId="{7C8B8E10-DE2A-4C13-9D94-18F7DF182999}" dt="2020-09-24T13:58:31.522" v="99"/>
          <ac:spMkLst>
            <pc:docMk/>
            <pc:sldMk cId="2967934313" sldId="256"/>
            <ac:spMk id="157" creationId="{89AFE9DD-0792-4B98-B4EB-97ACA17E6AA8}"/>
          </ac:spMkLst>
        </pc:spChg>
        <pc:spChg chg="add del">
          <ac:chgData name="Deb Calhoun" userId="da5ac807-2a3e-4c6f-ab5f-5d0a1afbe655" providerId="ADAL" clId="{7C8B8E10-DE2A-4C13-9D94-18F7DF182999}" dt="2020-09-24T13:58:31.522" v="99"/>
          <ac:spMkLst>
            <pc:docMk/>
            <pc:sldMk cId="2967934313" sldId="256"/>
            <ac:spMk id="159" creationId="{3981F5C4-9AE1-404E-AF44-A4E6DB374F9D}"/>
          </ac:spMkLst>
        </pc:spChg>
        <pc:spChg chg="add del">
          <ac:chgData name="Deb Calhoun" userId="da5ac807-2a3e-4c6f-ab5f-5d0a1afbe655" providerId="ADAL" clId="{7C8B8E10-DE2A-4C13-9D94-18F7DF182999}" dt="2020-09-24T13:58:31.522" v="99"/>
          <ac:spMkLst>
            <pc:docMk/>
            <pc:sldMk cId="2967934313" sldId="256"/>
            <ac:spMk id="161" creationId="{763C1781-8726-4FAC-8C45-FF40376BE409}"/>
          </ac:spMkLst>
        </pc:spChg>
        <pc:spChg chg="add del">
          <ac:chgData name="Deb Calhoun" userId="da5ac807-2a3e-4c6f-ab5f-5d0a1afbe655" providerId="ADAL" clId="{7C8B8E10-DE2A-4C13-9D94-18F7DF182999}" dt="2020-09-24T13:58:31.522" v="99"/>
          <ac:spMkLst>
            <pc:docMk/>
            <pc:sldMk cId="2967934313" sldId="256"/>
            <ac:spMk id="163" creationId="{301491B5-56C7-43DC-A3D9-861EECCA056A}"/>
          </ac:spMkLst>
        </pc:spChg>
        <pc:spChg chg="add del">
          <ac:chgData name="Deb Calhoun" userId="da5ac807-2a3e-4c6f-ab5f-5d0a1afbe655" providerId="ADAL" clId="{7C8B8E10-DE2A-4C13-9D94-18F7DF182999}" dt="2020-09-24T13:58:31.522" v="99"/>
          <ac:spMkLst>
            <pc:docMk/>
            <pc:sldMk cId="2967934313" sldId="256"/>
            <ac:spMk id="165" creationId="{237E2353-22DF-46E0-A200-FB30F8F394E2}"/>
          </ac:spMkLst>
        </pc:spChg>
        <pc:spChg chg="add del">
          <ac:chgData name="Deb Calhoun" userId="da5ac807-2a3e-4c6f-ab5f-5d0a1afbe655" providerId="ADAL" clId="{7C8B8E10-DE2A-4C13-9D94-18F7DF182999}" dt="2020-09-24T13:58:31.522" v="99"/>
          <ac:spMkLst>
            <pc:docMk/>
            <pc:sldMk cId="2967934313" sldId="256"/>
            <ac:spMk id="167" creationId="{DD6138DB-057B-45F7-A5F4-E7BFDA20D02C}"/>
          </ac:spMkLst>
        </pc:spChg>
        <pc:spChg chg="add del">
          <ac:chgData name="Deb Calhoun" userId="da5ac807-2a3e-4c6f-ab5f-5d0a1afbe655" providerId="ADAL" clId="{7C8B8E10-DE2A-4C13-9D94-18F7DF182999}" dt="2020-09-24T13:58:31.522" v="99"/>
          <ac:spMkLst>
            <pc:docMk/>
            <pc:sldMk cId="2967934313" sldId="256"/>
            <ac:spMk id="169" creationId="{79A54AB1-B64F-4843-BFAB-81CB74E66B65}"/>
          </ac:spMkLst>
        </pc:spChg>
        <pc:picChg chg="add mod">
          <ac:chgData name="Deb Calhoun" userId="da5ac807-2a3e-4c6f-ab5f-5d0a1afbe655" providerId="ADAL" clId="{7C8B8E10-DE2A-4C13-9D94-18F7DF182999}" dt="2020-09-24T17:39:38.922" v="682" actId="1076"/>
          <ac:picMkLst>
            <pc:docMk/>
            <pc:sldMk cId="2967934313" sldId="256"/>
            <ac:picMk id="5" creationId="{BB5BA7B6-6935-4007-97C5-421F93E2CA33}"/>
          </ac:picMkLst>
        </pc:picChg>
        <pc:picChg chg="add mod">
          <ac:chgData name="Deb Calhoun" userId="da5ac807-2a3e-4c6f-ab5f-5d0a1afbe655" providerId="ADAL" clId="{7C8B8E10-DE2A-4C13-9D94-18F7DF182999}" dt="2020-09-24T17:41:44.295" v="744" actId="1076"/>
          <ac:picMkLst>
            <pc:docMk/>
            <pc:sldMk cId="2967934313" sldId="256"/>
            <ac:picMk id="1026" creationId="{C48DFB28-F75D-4AD5-9B29-6DA82172C332}"/>
          </ac:picMkLst>
        </pc:picChg>
        <pc:picChg chg="mod ord">
          <ac:chgData name="Deb Calhoun" userId="da5ac807-2a3e-4c6f-ab5f-5d0a1afbe655" providerId="ADAL" clId="{7C8B8E10-DE2A-4C13-9D94-18F7DF182999}" dt="2020-09-24T17:41:45.677" v="745" actId="1076"/>
          <ac:picMkLst>
            <pc:docMk/>
            <pc:sldMk cId="2967934313" sldId="256"/>
            <ac:picMk id="1034" creationId="{00000000-0000-0000-0000-000000000000}"/>
          </ac:picMkLst>
        </pc:picChg>
      </pc:sldChg>
      <pc:sldChg chg="setBg">
        <pc:chgData name="Deb Calhoun" userId="da5ac807-2a3e-4c6f-ab5f-5d0a1afbe655" providerId="ADAL" clId="{7C8B8E10-DE2A-4C13-9D94-18F7DF182999}" dt="2020-09-24T13:58:49.084" v="100"/>
        <pc:sldMkLst>
          <pc:docMk/>
          <pc:sldMk cId="1719171521" sldId="257"/>
        </pc:sldMkLst>
      </pc:sldChg>
      <pc:sldChg chg="addSp delSp modSp mod setBg delDesignElem">
        <pc:chgData name="Deb Calhoun" userId="da5ac807-2a3e-4c6f-ab5f-5d0a1afbe655" providerId="ADAL" clId="{7C8B8E10-DE2A-4C13-9D94-18F7DF182999}" dt="2020-09-24T13:58:31.522" v="99"/>
        <pc:sldMkLst>
          <pc:docMk/>
          <pc:sldMk cId="3595274662" sldId="258"/>
        </pc:sldMkLst>
        <pc:spChg chg="mod">
          <ac:chgData name="Deb Calhoun" userId="da5ac807-2a3e-4c6f-ab5f-5d0a1afbe655" providerId="ADAL" clId="{7C8B8E10-DE2A-4C13-9D94-18F7DF182999}" dt="2020-09-24T13:57:47.947" v="88" actId="26606"/>
          <ac:spMkLst>
            <pc:docMk/>
            <pc:sldMk cId="3595274662" sldId="258"/>
            <ac:spMk id="2" creationId="{00000000-0000-0000-0000-000000000000}"/>
          </ac:spMkLst>
        </pc:spChg>
        <pc:spChg chg="mod">
          <ac:chgData name="Deb Calhoun" userId="da5ac807-2a3e-4c6f-ab5f-5d0a1afbe655" providerId="ADAL" clId="{7C8B8E10-DE2A-4C13-9D94-18F7DF182999}" dt="2020-09-24T13:57:57.030" v="89" actId="255"/>
          <ac:spMkLst>
            <pc:docMk/>
            <pc:sldMk cId="3595274662" sldId="258"/>
            <ac:spMk id="3" creationId="{00000000-0000-0000-0000-000000000000}"/>
          </ac:spMkLst>
        </pc:spChg>
        <pc:spChg chg="add del">
          <ac:chgData name="Deb Calhoun" userId="da5ac807-2a3e-4c6f-ab5f-5d0a1afbe655" providerId="ADAL" clId="{7C8B8E10-DE2A-4C13-9D94-18F7DF182999}" dt="2020-09-24T13:57:47.947" v="88" actId="26606"/>
          <ac:spMkLst>
            <pc:docMk/>
            <pc:sldMk cId="3595274662" sldId="258"/>
            <ac:spMk id="8" creationId="{827B839B-9ADE-406B-8590-F1CAEDED45A1}"/>
          </ac:spMkLst>
        </pc:spChg>
        <pc:spChg chg="add del">
          <ac:chgData name="Deb Calhoun" userId="da5ac807-2a3e-4c6f-ab5f-5d0a1afbe655" providerId="ADAL" clId="{7C8B8E10-DE2A-4C13-9D94-18F7DF182999}" dt="2020-09-24T13:57:47.947" v="88" actId="26606"/>
          <ac:spMkLst>
            <pc:docMk/>
            <pc:sldMk cId="3595274662" sldId="258"/>
            <ac:spMk id="10" creationId="{CFE45BF0-46DB-408C-B5F7-7B11716805D4}"/>
          </ac:spMkLst>
        </pc:spChg>
        <pc:spChg chg="add del">
          <ac:chgData name="Deb Calhoun" userId="da5ac807-2a3e-4c6f-ab5f-5d0a1afbe655" providerId="ADAL" clId="{7C8B8E10-DE2A-4C13-9D94-18F7DF182999}" dt="2020-09-24T13:57:47.947" v="88" actId="26606"/>
          <ac:spMkLst>
            <pc:docMk/>
            <pc:sldMk cId="3595274662" sldId="258"/>
            <ac:spMk id="12" creationId="{2AEBC8F2-97B1-41B4-93F1-2D289E197FBA}"/>
          </ac:spMkLst>
        </pc:spChg>
        <pc:spChg chg="add del">
          <ac:chgData name="Deb Calhoun" userId="da5ac807-2a3e-4c6f-ab5f-5d0a1afbe655" providerId="ADAL" clId="{7C8B8E10-DE2A-4C13-9D94-18F7DF182999}" dt="2020-09-24T13:57:47.947" v="88" actId="26606"/>
          <ac:spMkLst>
            <pc:docMk/>
            <pc:sldMk cId="3595274662" sldId="258"/>
            <ac:spMk id="14" creationId="{472E3A19-F5D5-48FC-BB9C-48C2F68F598B}"/>
          </ac:spMkLst>
        </pc:spChg>
        <pc:spChg chg="add del">
          <ac:chgData name="Deb Calhoun" userId="da5ac807-2a3e-4c6f-ab5f-5d0a1afbe655" providerId="ADAL" clId="{7C8B8E10-DE2A-4C13-9D94-18F7DF182999}" dt="2020-09-24T13:57:47.947" v="88" actId="26606"/>
          <ac:spMkLst>
            <pc:docMk/>
            <pc:sldMk cId="3595274662" sldId="258"/>
            <ac:spMk id="16" creationId="{7A62E32F-BB65-43A8-8EB5-92346890E549}"/>
          </ac:spMkLst>
        </pc:spChg>
        <pc:spChg chg="add del">
          <ac:chgData name="Deb Calhoun" userId="da5ac807-2a3e-4c6f-ab5f-5d0a1afbe655" providerId="ADAL" clId="{7C8B8E10-DE2A-4C13-9D94-18F7DF182999}" dt="2020-09-24T13:57:47.947" v="88" actId="26606"/>
          <ac:spMkLst>
            <pc:docMk/>
            <pc:sldMk cId="3595274662" sldId="258"/>
            <ac:spMk id="18" creationId="{14E91B64-9FCC-451E-AFB4-A827D6329367}"/>
          </ac:spMkLst>
        </pc:spChg>
        <pc:spChg chg="add del">
          <ac:chgData name="Deb Calhoun" userId="da5ac807-2a3e-4c6f-ab5f-5d0a1afbe655" providerId="ADAL" clId="{7C8B8E10-DE2A-4C13-9D94-18F7DF182999}" dt="2020-09-24T13:58:31.522" v="99"/>
          <ac:spMkLst>
            <pc:docMk/>
            <pc:sldMk cId="3595274662" sldId="258"/>
            <ac:spMk id="71" creationId="{F4C0B10B-D2C4-4A54-AFAD-3D27DF88BB37}"/>
          </ac:spMkLst>
        </pc:spChg>
        <pc:grpChg chg="add del">
          <ac:chgData name="Deb Calhoun" userId="da5ac807-2a3e-4c6f-ab5f-5d0a1afbe655" providerId="ADAL" clId="{7C8B8E10-DE2A-4C13-9D94-18F7DF182999}" dt="2020-09-24T13:58:31.522" v="99"/>
          <ac:grpSpMkLst>
            <pc:docMk/>
            <pc:sldMk cId="3595274662" sldId="258"/>
            <ac:grpSpMk id="73" creationId="{B6BADB90-C74B-40D6-86DC-503F65FCE8DC}"/>
          </ac:grpSpMkLst>
        </pc:grpChg>
        <pc:picChg chg="add mod">
          <ac:chgData name="Deb Calhoun" userId="da5ac807-2a3e-4c6f-ab5f-5d0a1afbe655" providerId="ADAL" clId="{7C8B8E10-DE2A-4C13-9D94-18F7DF182999}" dt="2020-09-24T13:57:47.947" v="88" actId="26606"/>
          <ac:picMkLst>
            <pc:docMk/>
            <pc:sldMk cId="3595274662" sldId="258"/>
            <ac:picMk id="3074" creationId="{274957FB-6D64-47AE-8C11-3E61345E6BCD}"/>
          </ac:picMkLst>
        </pc:picChg>
      </pc:sldChg>
      <pc:sldChg chg="del">
        <pc:chgData name="Deb Calhoun" userId="da5ac807-2a3e-4c6f-ab5f-5d0a1afbe655" providerId="ADAL" clId="{7C8B8E10-DE2A-4C13-9D94-18F7DF182999}" dt="2020-09-24T13:57:01.166" v="83" actId="2696"/>
        <pc:sldMkLst>
          <pc:docMk/>
          <pc:sldMk cId="1558387006" sldId="259"/>
        </pc:sldMkLst>
      </pc:sldChg>
      <pc:sldChg chg="addSp delSp modSp del mod">
        <pc:chgData name="Deb Calhoun" userId="da5ac807-2a3e-4c6f-ab5f-5d0a1afbe655" providerId="ADAL" clId="{7C8B8E10-DE2A-4C13-9D94-18F7DF182999}" dt="2020-09-24T17:30:09.652" v="486" actId="2696"/>
        <pc:sldMkLst>
          <pc:docMk/>
          <pc:sldMk cId="3754161567" sldId="260"/>
        </pc:sldMkLst>
        <pc:spChg chg="mod">
          <ac:chgData name="Deb Calhoun" userId="da5ac807-2a3e-4c6f-ab5f-5d0a1afbe655" providerId="ADAL" clId="{7C8B8E10-DE2A-4C13-9D94-18F7DF182999}" dt="2020-09-24T13:58:31.522" v="99"/>
          <ac:spMkLst>
            <pc:docMk/>
            <pc:sldMk cId="3754161567" sldId="260"/>
            <ac:spMk id="2" creationId="{00000000-0000-0000-0000-000000000000}"/>
          </ac:spMkLst>
        </pc:spChg>
        <pc:spChg chg="mod">
          <ac:chgData name="Deb Calhoun" userId="da5ac807-2a3e-4c6f-ab5f-5d0a1afbe655" providerId="ADAL" clId="{7C8B8E10-DE2A-4C13-9D94-18F7DF182999}" dt="2020-09-24T14:37:42.475" v="176"/>
          <ac:spMkLst>
            <pc:docMk/>
            <pc:sldMk cId="3754161567" sldId="260"/>
            <ac:spMk id="3" creationId="{00000000-0000-0000-0000-000000000000}"/>
          </ac:spMkLst>
        </pc:spChg>
        <pc:picChg chg="add del mod">
          <ac:chgData name="Deb Calhoun" userId="da5ac807-2a3e-4c6f-ab5f-5d0a1afbe655" providerId="ADAL" clId="{7C8B8E10-DE2A-4C13-9D94-18F7DF182999}" dt="2020-09-24T17:30:06.466" v="485" actId="21"/>
          <ac:picMkLst>
            <pc:docMk/>
            <pc:sldMk cId="3754161567" sldId="260"/>
            <ac:picMk id="4" creationId="{3BE0AB3D-0076-4A9F-B394-05154876A895}"/>
          </ac:picMkLst>
        </pc:picChg>
      </pc:sldChg>
      <pc:sldChg chg="addSp modSp mod ord setBg">
        <pc:chgData name="Deb Calhoun" userId="da5ac807-2a3e-4c6f-ab5f-5d0a1afbe655" providerId="ADAL" clId="{7C8B8E10-DE2A-4C13-9D94-18F7DF182999}" dt="2020-09-24T18:15:07.643" v="1287"/>
        <pc:sldMkLst>
          <pc:docMk/>
          <pc:sldMk cId="2575179108" sldId="261"/>
        </pc:sldMkLst>
        <pc:spChg chg="mod">
          <ac:chgData name="Deb Calhoun" userId="da5ac807-2a3e-4c6f-ab5f-5d0a1afbe655" providerId="ADAL" clId="{7C8B8E10-DE2A-4C13-9D94-18F7DF182999}" dt="2020-09-24T13:59:42.855" v="101" actId="26606"/>
          <ac:spMkLst>
            <pc:docMk/>
            <pc:sldMk cId="2575179108" sldId="261"/>
            <ac:spMk id="2" creationId="{00000000-0000-0000-0000-000000000000}"/>
          </ac:spMkLst>
        </pc:spChg>
        <pc:spChg chg="mod">
          <ac:chgData name="Deb Calhoun" userId="da5ac807-2a3e-4c6f-ab5f-5d0a1afbe655" providerId="ADAL" clId="{7C8B8E10-DE2A-4C13-9D94-18F7DF182999}" dt="2020-09-24T13:59:52.952" v="103" actId="113"/>
          <ac:spMkLst>
            <pc:docMk/>
            <pc:sldMk cId="2575179108" sldId="261"/>
            <ac:spMk id="3" creationId="{00000000-0000-0000-0000-000000000000}"/>
          </ac:spMkLst>
        </pc:spChg>
        <pc:spChg chg="add">
          <ac:chgData name="Deb Calhoun" userId="da5ac807-2a3e-4c6f-ab5f-5d0a1afbe655" providerId="ADAL" clId="{7C8B8E10-DE2A-4C13-9D94-18F7DF182999}" dt="2020-09-24T13:59:42.855" v="101" actId="26606"/>
          <ac:spMkLst>
            <pc:docMk/>
            <pc:sldMk cId="2575179108" sldId="261"/>
            <ac:spMk id="8" creationId="{76EFD3D9-44F0-4267-BCC1-1613E79D8274}"/>
          </ac:spMkLst>
        </pc:spChg>
        <pc:spChg chg="add">
          <ac:chgData name="Deb Calhoun" userId="da5ac807-2a3e-4c6f-ab5f-5d0a1afbe655" providerId="ADAL" clId="{7C8B8E10-DE2A-4C13-9D94-18F7DF182999}" dt="2020-09-24T13:59:42.855" v="101" actId="26606"/>
          <ac:spMkLst>
            <pc:docMk/>
            <pc:sldMk cId="2575179108" sldId="261"/>
            <ac:spMk id="10" creationId="{A779A851-95D6-41AF-937A-B0E4B7F6FA8D}"/>
          </ac:spMkLst>
        </pc:spChg>
        <pc:spChg chg="add">
          <ac:chgData name="Deb Calhoun" userId="da5ac807-2a3e-4c6f-ab5f-5d0a1afbe655" providerId="ADAL" clId="{7C8B8E10-DE2A-4C13-9D94-18F7DF182999}" dt="2020-09-24T13:59:42.855" v="101" actId="26606"/>
          <ac:spMkLst>
            <pc:docMk/>
            <pc:sldMk cId="2575179108" sldId="261"/>
            <ac:spMk id="12" creationId="{953FB2E7-B6CB-429C-81EB-D9516D6D5C8D}"/>
          </ac:spMkLst>
        </pc:spChg>
        <pc:spChg chg="add">
          <ac:chgData name="Deb Calhoun" userId="da5ac807-2a3e-4c6f-ab5f-5d0a1afbe655" providerId="ADAL" clId="{7C8B8E10-DE2A-4C13-9D94-18F7DF182999}" dt="2020-09-24T13:59:42.855" v="101" actId="26606"/>
          <ac:spMkLst>
            <pc:docMk/>
            <pc:sldMk cId="2575179108" sldId="261"/>
            <ac:spMk id="14" creationId="{2EC40DB1-B719-4A13-9A4D-0966B4B27866}"/>
          </ac:spMkLst>
        </pc:spChg>
        <pc:spChg chg="add">
          <ac:chgData name="Deb Calhoun" userId="da5ac807-2a3e-4c6f-ab5f-5d0a1afbe655" providerId="ADAL" clId="{7C8B8E10-DE2A-4C13-9D94-18F7DF182999}" dt="2020-09-24T13:59:42.855" v="101" actId="26606"/>
          <ac:spMkLst>
            <pc:docMk/>
            <pc:sldMk cId="2575179108" sldId="261"/>
            <ac:spMk id="16" creationId="{82211336-CFF3-412D-868A-6679C1004C45}"/>
          </ac:spMkLst>
        </pc:spChg>
      </pc:sldChg>
      <pc:sldChg chg="addSp delSp modSp mod ord setBg">
        <pc:chgData name="Deb Calhoun" userId="da5ac807-2a3e-4c6f-ab5f-5d0a1afbe655" providerId="ADAL" clId="{7C8B8E10-DE2A-4C13-9D94-18F7DF182999}" dt="2020-09-24T18:15:36.062" v="1289"/>
        <pc:sldMkLst>
          <pc:docMk/>
          <pc:sldMk cId="3631236114" sldId="262"/>
        </pc:sldMkLst>
        <pc:spChg chg="mod">
          <ac:chgData name="Deb Calhoun" userId="da5ac807-2a3e-4c6f-ab5f-5d0a1afbe655" providerId="ADAL" clId="{7C8B8E10-DE2A-4C13-9D94-18F7DF182999}" dt="2020-09-24T17:33:49.336" v="628" actId="26606"/>
          <ac:spMkLst>
            <pc:docMk/>
            <pc:sldMk cId="3631236114" sldId="262"/>
            <ac:spMk id="2" creationId="{00000000-0000-0000-0000-000000000000}"/>
          </ac:spMkLst>
        </pc:spChg>
        <pc:spChg chg="del mod">
          <ac:chgData name="Deb Calhoun" userId="da5ac807-2a3e-4c6f-ab5f-5d0a1afbe655" providerId="ADAL" clId="{7C8B8E10-DE2A-4C13-9D94-18F7DF182999}" dt="2020-09-24T14:00:15.175" v="104" actId="26606"/>
          <ac:spMkLst>
            <pc:docMk/>
            <pc:sldMk cId="3631236114" sldId="262"/>
            <ac:spMk id="3" creationId="{00000000-0000-0000-0000-000000000000}"/>
          </ac:spMkLst>
        </pc:spChg>
        <pc:spChg chg="add del">
          <ac:chgData name="Deb Calhoun" userId="da5ac807-2a3e-4c6f-ab5f-5d0a1afbe655" providerId="ADAL" clId="{7C8B8E10-DE2A-4C13-9D94-18F7DF182999}" dt="2020-09-24T14:01:03.865" v="115" actId="26606"/>
          <ac:spMkLst>
            <pc:docMk/>
            <pc:sldMk cId="3631236114" sldId="262"/>
            <ac:spMk id="9" creationId="{3A5B4632-C963-4296-86F0-79AA9EA5AE98}"/>
          </ac:spMkLst>
        </pc:spChg>
        <pc:spChg chg="add del">
          <ac:chgData name="Deb Calhoun" userId="da5ac807-2a3e-4c6f-ab5f-5d0a1afbe655" providerId="ADAL" clId="{7C8B8E10-DE2A-4C13-9D94-18F7DF182999}" dt="2020-09-24T14:00:59.332" v="112" actId="26606"/>
          <ac:spMkLst>
            <pc:docMk/>
            <pc:sldMk cId="3631236114" sldId="262"/>
            <ac:spMk id="14" creationId="{955A2079-FA98-4876-80F0-72364A7D2EA4}"/>
          </ac:spMkLst>
        </pc:spChg>
        <pc:spChg chg="add del">
          <ac:chgData name="Deb Calhoun" userId="da5ac807-2a3e-4c6f-ab5f-5d0a1afbe655" providerId="ADAL" clId="{7C8B8E10-DE2A-4C13-9D94-18F7DF182999}" dt="2020-09-24T14:01:03.820" v="114" actId="26606"/>
          <ac:spMkLst>
            <pc:docMk/>
            <pc:sldMk cId="3631236114" sldId="262"/>
            <ac:spMk id="16" creationId="{3A5B4632-C963-4296-86F0-79AA9EA5AE98}"/>
          </ac:spMkLst>
        </pc:spChg>
        <pc:spChg chg="add del">
          <ac:chgData name="Deb Calhoun" userId="da5ac807-2a3e-4c6f-ab5f-5d0a1afbe655" providerId="ADAL" clId="{7C8B8E10-DE2A-4C13-9D94-18F7DF182999}" dt="2020-09-24T17:32:45.743" v="603" actId="26606"/>
          <ac:spMkLst>
            <pc:docMk/>
            <pc:sldMk cId="3631236114" sldId="262"/>
            <ac:spMk id="18" creationId="{3A5B4632-C963-4296-86F0-79AA9EA5AE98}"/>
          </ac:spMkLst>
        </pc:spChg>
        <pc:spChg chg="add del">
          <ac:chgData name="Deb Calhoun" userId="da5ac807-2a3e-4c6f-ab5f-5d0a1afbe655" providerId="ADAL" clId="{7C8B8E10-DE2A-4C13-9D94-18F7DF182999}" dt="2020-09-24T17:33:49.336" v="628" actId="26606"/>
          <ac:spMkLst>
            <pc:docMk/>
            <pc:sldMk cId="3631236114" sldId="262"/>
            <ac:spMk id="23" creationId="{122F9423-F4B1-45D4-8445-E9991ECCBCCF}"/>
          </ac:spMkLst>
        </pc:spChg>
        <pc:spChg chg="add">
          <ac:chgData name="Deb Calhoun" userId="da5ac807-2a3e-4c6f-ab5f-5d0a1afbe655" providerId="ADAL" clId="{7C8B8E10-DE2A-4C13-9D94-18F7DF182999}" dt="2020-09-24T17:33:49.336" v="628" actId="26606"/>
          <ac:spMkLst>
            <pc:docMk/>
            <pc:sldMk cId="3631236114" sldId="262"/>
            <ac:spMk id="32" creationId="{46C2E80F-49A6-4372-B103-219D417A55ED}"/>
          </ac:spMkLst>
        </pc:spChg>
        <pc:grpChg chg="add del">
          <ac:chgData name="Deb Calhoun" userId="da5ac807-2a3e-4c6f-ab5f-5d0a1afbe655" providerId="ADAL" clId="{7C8B8E10-DE2A-4C13-9D94-18F7DF182999}" dt="2020-09-24T17:33:49.336" v="628" actId="26606"/>
          <ac:grpSpMkLst>
            <pc:docMk/>
            <pc:sldMk cId="3631236114" sldId="262"/>
            <ac:grpSpMk id="25" creationId="{770AE191-D2EA-45C9-A44D-830C188F74CB}"/>
          </ac:grpSpMkLst>
        </pc:grpChg>
        <pc:graphicFrameChg chg="add mod modGraphic">
          <ac:chgData name="Deb Calhoun" userId="da5ac807-2a3e-4c6f-ab5f-5d0a1afbe655" providerId="ADAL" clId="{7C8B8E10-DE2A-4C13-9D94-18F7DF182999}" dt="2020-09-24T17:33:49.336" v="628" actId="26606"/>
          <ac:graphicFrameMkLst>
            <pc:docMk/>
            <pc:sldMk cId="3631236114" sldId="262"/>
            <ac:graphicFrameMk id="5" creationId="{C0DCD0C6-A07A-4084-B922-227AF33C2B9B}"/>
          </ac:graphicFrameMkLst>
        </pc:graphicFrameChg>
      </pc:sldChg>
      <pc:sldChg chg="addSp modSp mod setBg">
        <pc:chgData name="Deb Calhoun" userId="da5ac807-2a3e-4c6f-ab5f-5d0a1afbe655" providerId="ADAL" clId="{7C8B8E10-DE2A-4C13-9D94-18F7DF182999}" dt="2020-09-24T14:01:17.586" v="116" actId="26606"/>
        <pc:sldMkLst>
          <pc:docMk/>
          <pc:sldMk cId="291012860" sldId="263"/>
        </pc:sldMkLst>
        <pc:spChg chg="mod">
          <ac:chgData name="Deb Calhoun" userId="da5ac807-2a3e-4c6f-ab5f-5d0a1afbe655" providerId="ADAL" clId="{7C8B8E10-DE2A-4C13-9D94-18F7DF182999}" dt="2020-09-24T14:01:17.586" v="116" actId="26606"/>
          <ac:spMkLst>
            <pc:docMk/>
            <pc:sldMk cId="291012860" sldId="263"/>
            <ac:spMk id="2" creationId="{00000000-0000-0000-0000-000000000000}"/>
          </ac:spMkLst>
        </pc:spChg>
        <pc:spChg chg="add">
          <ac:chgData name="Deb Calhoun" userId="da5ac807-2a3e-4c6f-ab5f-5d0a1afbe655" providerId="ADAL" clId="{7C8B8E10-DE2A-4C13-9D94-18F7DF182999}" dt="2020-09-24T14:01:17.586" v="116" actId="26606"/>
          <ac:spMkLst>
            <pc:docMk/>
            <pc:sldMk cId="291012860" sldId="263"/>
            <ac:spMk id="9" creationId="{6753252F-4873-4F63-801D-CC719279A7D5}"/>
          </ac:spMkLst>
        </pc:spChg>
        <pc:spChg chg="add">
          <ac:chgData name="Deb Calhoun" userId="da5ac807-2a3e-4c6f-ab5f-5d0a1afbe655" providerId="ADAL" clId="{7C8B8E10-DE2A-4C13-9D94-18F7DF182999}" dt="2020-09-24T14:01:17.586" v="116" actId="26606"/>
          <ac:spMkLst>
            <pc:docMk/>
            <pc:sldMk cId="291012860" sldId="263"/>
            <ac:spMk id="11" creationId="{047C8CCB-F95D-4249-92DD-651249D3535A}"/>
          </ac:spMkLst>
        </pc:spChg>
        <pc:graphicFrameChg chg="add mod">
          <ac:chgData name="Deb Calhoun" userId="da5ac807-2a3e-4c6f-ab5f-5d0a1afbe655" providerId="ADAL" clId="{7C8B8E10-DE2A-4C13-9D94-18F7DF182999}" dt="2020-09-24T14:01:17.586" v="116" actId="26606"/>
          <ac:graphicFrameMkLst>
            <pc:docMk/>
            <pc:sldMk cId="291012860" sldId="263"/>
            <ac:graphicFrameMk id="4" creationId="{00000000-0000-0000-0000-000000000000}"/>
          </ac:graphicFrameMkLst>
        </pc:graphicFrameChg>
      </pc:sldChg>
      <pc:sldChg chg="addSp modSp mod setBg">
        <pc:chgData name="Deb Calhoun" userId="da5ac807-2a3e-4c6f-ab5f-5d0a1afbe655" providerId="ADAL" clId="{7C8B8E10-DE2A-4C13-9D94-18F7DF182999}" dt="2020-09-24T14:01:28.975" v="117" actId="26606"/>
        <pc:sldMkLst>
          <pc:docMk/>
          <pc:sldMk cId="1943009153" sldId="264"/>
        </pc:sldMkLst>
        <pc:spChg chg="mod">
          <ac:chgData name="Deb Calhoun" userId="da5ac807-2a3e-4c6f-ab5f-5d0a1afbe655" providerId="ADAL" clId="{7C8B8E10-DE2A-4C13-9D94-18F7DF182999}" dt="2020-09-24T14:01:28.975" v="117" actId="26606"/>
          <ac:spMkLst>
            <pc:docMk/>
            <pc:sldMk cId="1943009153" sldId="264"/>
            <ac:spMk id="2" creationId="{00000000-0000-0000-0000-000000000000}"/>
          </ac:spMkLst>
        </pc:spChg>
        <pc:spChg chg="add">
          <ac:chgData name="Deb Calhoun" userId="da5ac807-2a3e-4c6f-ab5f-5d0a1afbe655" providerId="ADAL" clId="{7C8B8E10-DE2A-4C13-9D94-18F7DF182999}" dt="2020-09-24T14:01:28.975" v="117" actId="26606"/>
          <ac:spMkLst>
            <pc:docMk/>
            <pc:sldMk cId="1943009153" sldId="264"/>
            <ac:spMk id="10" creationId="{6753252F-4873-4F63-801D-CC719279A7D5}"/>
          </ac:spMkLst>
        </pc:spChg>
        <pc:spChg chg="add">
          <ac:chgData name="Deb Calhoun" userId="da5ac807-2a3e-4c6f-ab5f-5d0a1afbe655" providerId="ADAL" clId="{7C8B8E10-DE2A-4C13-9D94-18F7DF182999}" dt="2020-09-24T14:01:28.975" v="117" actId="26606"/>
          <ac:spMkLst>
            <pc:docMk/>
            <pc:sldMk cId="1943009153" sldId="264"/>
            <ac:spMk id="12" creationId="{047C8CCB-F95D-4249-92DD-651249D3535A}"/>
          </ac:spMkLst>
        </pc:spChg>
        <pc:graphicFrameChg chg="add mod ord">
          <ac:chgData name="Deb Calhoun" userId="da5ac807-2a3e-4c6f-ab5f-5d0a1afbe655" providerId="ADAL" clId="{7C8B8E10-DE2A-4C13-9D94-18F7DF182999}" dt="2020-09-24T14:01:28.975" v="117" actId="26606"/>
          <ac:graphicFrameMkLst>
            <pc:docMk/>
            <pc:sldMk cId="1943009153" sldId="264"/>
            <ac:graphicFrameMk id="4" creationId="{00000000-0000-0000-0000-000000000000}"/>
          </ac:graphicFrameMkLst>
        </pc:graphicFrameChg>
      </pc:sldChg>
      <pc:sldChg chg="addSp modSp mod setBg">
        <pc:chgData name="Deb Calhoun" userId="da5ac807-2a3e-4c6f-ab5f-5d0a1afbe655" providerId="ADAL" clId="{7C8B8E10-DE2A-4C13-9D94-18F7DF182999}" dt="2020-09-24T14:02:02.232" v="162" actId="27636"/>
        <pc:sldMkLst>
          <pc:docMk/>
          <pc:sldMk cId="2730451570" sldId="265"/>
        </pc:sldMkLst>
        <pc:spChg chg="mod">
          <ac:chgData name="Deb Calhoun" userId="da5ac807-2a3e-4c6f-ab5f-5d0a1afbe655" providerId="ADAL" clId="{7C8B8E10-DE2A-4C13-9D94-18F7DF182999}" dt="2020-09-24T14:02:02.232" v="162" actId="27636"/>
          <ac:spMkLst>
            <pc:docMk/>
            <pc:sldMk cId="2730451570" sldId="265"/>
            <ac:spMk id="2" creationId="{00000000-0000-0000-0000-000000000000}"/>
          </ac:spMkLst>
        </pc:spChg>
        <pc:spChg chg="add">
          <ac:chgData name="Deb Calhoun" userId="da5ac807-2a3e-4c6f-ab5f-5d0a1afbe655" providerId="ADAL" clId="{7C8B8E10-DE2A-4C13-9D94-18F7DF182999}" dt="2020-09-24T14:01:34.759" v="118" actId="26606"/>
          <ac:spMkLst>
            <pc:docMk/>
            <pc:sldMk cId="2730451570" sldId="265"/>
            <ac:spMk id="11" creationId="{6753252F-4873-4F63-801D-CC719279A7D5}"/>
          </ac:spMkLst>
        </pc:spChg>
        <pc:spChg chg="add">
          <ac:chgData name="Deb Calhoun" userId="da5ac807-2a3e-4c6f-ab5f-5d0a1afbe655" providerId="ADAL" clId="{7C8B8E10-DE2A-4C13-9D94-18F7DF182999}" dt="2020-09-24T14:01:34.759" v="118" actId="26606"/>
          <ac:spMkLst>
            <pc:docMk/>
            <pc:sldMk cId="2730451570" sldId="265"/>
            <ac:spMk id="13" creationId="{047C8CCB-F95D-4249-92DD-651249D3535A}"/>
          </ac:spMkLst>
        </pc:spChg>
        <pc:graphicFrameChg chg="add mod">
          <ac:chgData name="Deb Calhoun" userId="da5ac807-2a3e-4c6f-ab5f-5d0a1afbe655" providerId="ADAL" clId="{7C8B8E10-DE2A-4C13-9D94-18F7DF182999}" dt="2020-09-24T14:01:34.759" v="118" actId="26606"/>
          <ac:graphicFrameMkLst>
            <pc:docMk/>
            <pc:sldMk cId="2730451570" sldId="265"/>
            <ac:graphicFrameMk id="6" creationId="{00000000-0000-0000-0000-000000000000}"/>
          </ac:graphicFrameMkLst>
        </pc:graphicFrameChg>
      </pc:sldChg>
      <pc:sldChg chg="addSp delSp modSp mod setBg delDesignElem">
        <pc:chgData name="Deb Calhoun" userId="da5ac807-2a3e-4c6f-ab5f-5d0a1afbe655" providerId="ADAL" clId="{7C8B8E10-DE2A-4C13-9D94-18F7DF182999}" dt="2020-09-24T13:58:31.522" v="99"/>
        <pc:sldMkLst>
          <pc:docMk/>
          <pc:sldMk cId="3210780853" sldId="267"/>
        </pc:sldMkLst>
        <pc:spChg chg="mod">
          <ac:chgData name="Deb Calhoun" userId="da5ac807-2a3e-4c6f-ab5f-5d0a1afbe655" providerId="ADAL" clId="{7C8B8E10-DE2A-4C13-9D94-18F7DF182999}" dt="2020-09-24T13:58:31.522" v="99"/>
          <ac:spMkLst>
            <pc:docMk/>
            <pc:sldMk cId="3210780853" sldId="267"/>
            <ac:spMk id="2" creationId="{00000000-0000-0000-0000-000000000000}"/>
          </ac:spMkLst>
        </pc:spChg>
        <pc:spChg chg="mod">
          <ac:chgData name="Deb Calhoun" userId="da5ac807-2a3e-4c6f-ab5f-5d0a1afbe655" providerId="ADAL" clId="{7C8B8E10-DE2A-4C13-9D94-18F7DF182999}" dt="2020-09-24T13:57:08.351" v="84" actId="26606"/>
          <ac:spMkLst>
            <pc:docMk/>
            <pc:sldMk cId="3210780853" sldId="267"/>
            <ac:spMk id="3" creationId="{00000000-0000-0000-0000-000000000000}"/>
          </ac:spMkLst>
        </pc:spChg>
        <pc:spChg chg="add del">
          <ac:chgData name="Deb Calhoun" userId="da5ac807-2a3e-4c6f-ab5f-5d0a1afbe655" providerId="ADAL" clId="{7C8B8E10-DE2A-4C13-9D94-18F7DF182999}" dt="2020-09-24T13:58:31.522" v="99"/>
          <ac:spMkLst>
            <pc:docMk/>
            <pc:sldMk cId="3210780853" sldId="267"/>
            <ac:spMk id="8" creationId="{3B854194-185D-494D-905C-7C7CB2E30F6E}"/>
          </ac:spMkLst>
        </pc:spChg>
        <pc:spChg chg="add del">
          <ac:chgData name="Deb Calhoun" userId="da5ac807-2a3e-4c6f-ab5f-5d0a1afbe655" providerId="ADAL" clId="{7C8B8E10-DE2A-4C13-9D94-18F7DF182999}" dt="2020-09-24T13:58:31.522" v="99"/>
          <ac:spMkLst>
            <pc:docMk/>
            <pc:sldMk cId="3210780853" sldId="267"/>
            <ac:spMk id="10" creationId="{B4F5FA0D-0104-4987-8241-EFF7C85B88DE}"/>
          </ac:spMkLst>
        </pc:spChg>
        <pc:picChg chg="add del">
          <ac:chgData name="Deb Calhoun" userId="da5ac807-2a3e-4c6f-ab5f-5d0a1afbe655" providerId="ADAL" clId="{7C8B8E10-DE2A-4C13-9D94-18F7DF182999}" dt="2020-09-24T13:58:31.522" v="99"/>
          <ac:picMkLst>
            <pc:docMk/>
            <pc:sldMk cId="3210780853" sldId="267"/>
            <ac:picMk id="12" creationId="{2897127E-6CEF-446C-BE87-93B7C46E49D1}"/>
          </ac:picMkLst>
        </pc:picChg>
      </pc:sldChg>
      <pc:sldChg chg="addSp modSp mod setBg">
        <pc:chgData name="Deb Calhoun" userId="da5ac807-2a3e-4c6f-ab5f-5d0a1afbe655" providerId="ADAL" clId="{7C8B8E10-DE2A-4C13-9D94-18F7DF182999}" dt="2020-09-24T14:02:30.224" v="163" actId="26606"/>
        <pc:sldMkLst>
          <pc:docMk/>
          <pc:sldMk cId="3272651342" sldId="268"/>
        </pc:sldMkLst>
        <pc:spChg chg="mod">
          <ac:chgData name="Deb Calhoun" userId="da5ac807-2a3e-4c6f-ab5f-5d0a1afbe655" providerId="ADAL" clId="{7C8B8E10-DE2A-4C13-9D94-18F7DF182999}" dt="2020-09-24T14:02:30.224" v="163" actId="26606"/>
          <ac:spMkLst>
            <pc:docMk/>
            <pc:sldMk cId="3272651342" sldId="268"/>
            <ac:spMk id="2" creationId="{00000000-0000-0000-0000-000000000000}"/>
          </ac:spMkLst>
        </pc:spChg>
        <pc:spChg chg="add">
          <ac:chgData name="Deb Calhoun" userId="da5ac807-2a3e-4c6f-ab5f-5d0a1afbe655" providerId="ADAL" clId="{7C8B8E10-DE2A-4C13-9D94-18F7DF182999}" dt="2020-09-24T14:02:30.224" v="163" actId="26606"/>
          <ac:spMkLst>
            <pc:docMk/>
            <pc:sldMk cId="3272651342" sldId="268"/>
            <ac:spMk id="12" creationId="{1707FC24-6981-43D9-B525-C7832BA22463}"/>
          </ac:spMkLst>
        </pc:spChg>
        <pc:picChg chg="mod">
          <ac:chgData name="Deb Calhoun" userId="da5ac807-2a3e-4c6f-ab5f-5d0a1afbe655" providerId="ADAL" clId="{7C8B8E10-DE2A-4C13-9D94-18F7DF182999}" dt="2020-09-24T14:02:30.224" v="163" actId="26606"/>
          <ac:picMkLst>
            <pc:docMk/>
            <pc:sldMk cId="3272651342" sldId="268"/>
            <ac:picMk id="7" creationId="{00000000-0000-0000-0000-000000000000}"/>
          </ac:picMkLst>
        </pc:picChg>
      </pc:sldChg>
      <pc:sldChg chg="addSp delSp modSp new mod setBg delDesignElem">
        <pc:chgData name="Deb Calhoun" userId="da5ac807-2a3e-4c6f-ab5f-5d0a1afbe655" providerId="ADAL" clId="{7C8B8E10-DE2A-4C13-9D94-18F7DF182999}" dt="2020-09-24T13:58:31.522" v="99"/>
        <pc:sldMkLst>
          <pc:docMk/>
          <pc:sldMk cId="1472506647" sldId="269"/>
        </pc:sldMkLst>
        <pc:spChg chg="add del">
          <ac:chgData name="Deb Calhoun" userId="da5ac807-2a3e-4c6f-ab5f-5d0a1afbe655" providerId="ADAL" clId="{7C8B8E10-DE2A-4C13-9D94-18F7DF182999}" dt="2020-09-24T13:58:31.522" v="99"/>
          <ac:spMkLst>
            <pc:docMk/>
            <pc:sldMk cId="1472506647" sldId="269"/>
            <ac:spMk id="71" creationId="{42A4FC2C-047E-45A5-965D-8E1E3BF09BC6}"/>
          </ac:spMkLst>
        </pc:spChg>
        <pc:picChg chg="add mod">
          <ac:chgData name="Deb Calhoun" userId="da5ac807-2a3e-4c6f-ab5f-5d0a1afbe655" providerId="ADAL" clId="{7C8B8E10-DE2A-4C13-9D94-18F7DF182999}" dt="2020-09-24T13:56:52.991" v="82" actId="26606"/>
          <ac:picMkLst>
            <pc:docMk/>
            <pc:sldMk cId="1472506647" sldId="269"/>
            <ac:picMk id="2050" creationId="{326CD39A-97CA-4DC9-9AA8-982B7D6FADB7}"/>
          </ac:picMkLst>
        </pc:picChg>
      </pc:sldChg>
      <pc:sldChg chg="addSp delSp modSp new del mod">
        <pc:chgData name="Deb Calhoun" userId="da5ac807-2a3e-4c6f-ab5f-5d0a1afbe655" providerId="ADAL" clId="{7C8B8E10-DE2A-4C13-9D94-18F7DF182999}" dt="2020-09-24T13:56:19.328" v="79" actId="2696"/>
        <pc:sldMkLst>
          <pc:docMk/>
          <pc:sldMk cId="3296833011" sldId="269"/>
        </pc:sldMkLst>
        <pc:spChg chg="mod">
          <ac:chgData name="Deb Calhoun" userId="da5ac807-2a3e-4c6f-ab5f-5d0a1afbe655" providerId="ADAL" clId="{7C8B8E10-DE2A-4C13-9D94-18F7DF182999}" dt="2020-09-24T13:53:16.606" v="3" actId="27636"/>
          <ac:spMkLst>
            <pc:docMk/>
            <pc:sldMk cId="3296833011" sldId="269"/>
            <ac:spMk id="2" creationId="{7776AFA1-76BD-44D0-89BB-46B895E5C8BE}"/>
          </ac:spMkLst>
        </pc:spChg>
        <pc:picChg chg="add del mod">
          <ac:chgData name="Deb Calhoun" userId="da5ac807-2a3e-4c6f-ab5f-5d0a1afbe655" providerId="ADAL" clId="{7C8B8E10-DE2A-4C13-9D94-18F7DF182999}" dt="2020-09-24T13:56:16.968" v="78" actId="21"/>
          <ac:picMkLst>
            <pc:docMk/>
            <pc:sldMk cId="3296833011" sldId="269"/>
            <ac:picMk id="1026" creationId="{5D486DFF-BC84-4D1A-A7EF-F9342355084E}"/>
          </ac:picMkLst>
        </pc:picChg>
      </pc:sldChg>
      <pc:sldChg chg="addSp delSp modSp new mod ord">
        <pc:chgData name="Deb Calhoun" userId="da5ac807-2a3e-4c6f-ab5f-5d0a1afbe655" providerId="ADAL" clId="{7C8B8E10-DE2A-4C13-9D94-18F7DF182999}" dt="2020-09-24T18:15:52.356" v="1291"/>
        <pc:sldMkLst>
          <pc:docMk/>
          <pc:sldMk cId="1586336470" sldId="270"/>
        </pc:sldMkLst>
        <pc:spChg chg="del">
          <ac:chgData name="Deb Calhoun" userId="da5ac807-2a3e-4c6f-ab5f-5d0a1afbe655" providerId="ADAL" clId="{7C8B8E10-DE2A-4C13-9D94-18F7DF182999}" dt="2020-09-24T17:43:29.804" v="893" actId="478"/>
          <ac:spMkLst>
            <pc:docMk/>
            <pc:sldMk cId="1586336470" sldId="270"/>
            <ac:spMk id="2" creationId="{5E8B0CA4-56FC-4600-AEC6-A02C3A5D2C0A}"/>
          </ac:spMkLst>
        </pc:spChg>
        <pc:spChg chg="del">
          <ac:chgData name="Deb Calhoun" userId="da5ac807-2a3e-4c6f-ab5f-5d0a1afbe655" providerId="ADAL" clId="{7C8B8E10-DE2A-4C13-9D94-18F7DF182999}" dt="2020-09-24T14:39:15.248" v="178"/>
          <ac:spMkLst>
            <pc:docMk/>
            <pc:sldMk cId="1586336470" sldId="270"/>
            <ac:spMk id="3" creationId="{66C5CBAC-6A99-4CE8-AB65-6F6D6996CFA4}"/>
          </ac:spMkLst>
        </pc:spChg>
        <pc:spChg chg="add del mod">
          <ac:chgData name="Deb Calhoun" userId="da5ac807-2a3e-4c6f-ab5f-5d0a1afbe655" providerId="ADAL" clId="{7C8B8E10-DE2A-4C13-9D94-18F7DF182999}" dt="2020-09-24T17:43:26.707" v="892" actId="478"/>
          <ac:spMkLst>
            <pc:docMk/>
            <pc:sldMk cId="1586336470" sldId="270"/>
            <ac:spMk id="7" creationId="{7E82DACE-E5F2-4ACD-851E-A829188084F0}"/>
          </ac:spMkLst>
        </pc:spChg>
        <pc:spChg chg="add mod">
          <ac:chgData name="Deb Calhoun" userId="da5ac807-2a3e-4c6f-ab5f-5d0a1afbe655" providerId="ADAL" clId="{7C8B8E10-DE2A-4C13-9D94-18F7DF182999}" dt="2020-09-24T18:14:13.170" v="1283" actId="14100"/>
          <ac:spMkLst>
            <pc:docMk/>
            <pc:sldMk cId="1586336470" sldId="270"/>
            <ac:spMk id="18" creationId="{A18F9BE4-FF62-4F16-A7DF-0EFEFB6ABF90}"/>
          </ac:spMkLst>
        </pc:spChg>
        <pc:picChg chg="add del mod">
          <ac:chgData name="Deb Calhoun" userId="da5ac807-2a3e-4c6f-ab5f-5d0a1afbe655" providerId="ADAL" clId="{7C8B8E10-DE2A-4C13-9D94-18F7DF182999}" dt="2020-09-24T18:12:45.664" v="1260" actId="1076"/>
          <ac:picMkLst>
            <pc:docMk/>
            <pc:sldMk cId="1586336470" sldId="270"/>
            <ac:picMk id="4" creationId="{A2FF9849-573E-49BE-98AF-07B5798CD991}"/>
          </ac:picMkLst>
        </pc:picChg>
        <pc:picChg chg="add mod">
          <ac:chgData name="Deb Calhoun" userId="da5ac807-2a3e-4c6f-ab5f-5d0a1afbe655" providerId="ADAL" clId="{7C8B8E10-DE2A-4C13-9D94-18F7DF182999}" dt="2020-09-24T18:12:41.503" v="1258" actId="1076"/>
          <ac:picMkLst>
            <pc:docMk/>
            <pc:sldMk cId="1586336470" sldId="270"/>
            <ac:picMk id="5" creationId="{B56A8D6B-CA78-41A5-8918-3DE9181909BC}"/>
          </ac:picMkLst>
        </pc:picChg>
        <pc:picChg chg="add mod">
          <ac:chgData name="Deb Calhoun" userId="da5ac807-2a3e-4c6f-ab5f-5d0a1afbe655" providerId="ADAL" clId="{7C8B8E10-DE2A-4C13-9D94-18F7DF182999}" dt="2020-09-24T18:01:29.119" v="1169" actId="1076"/>
          <ac:picMkLst>
            <pc:docMk/>
            <pc:sldMk cId="1586336470" sldId="270"/>
            <ac:picMk id="6" creationId="{4ED63617-5FB1-4064-AC6F-6C9C8BB0D241}"/>
          </ac:picMkLst>
        </pc:picChg>
        <pc:picChg chg="add mod">
          <ac:chgData name="Deb Calhoun" userId="da5ac807-2a3e-4c6f-ab5f-5d0a1afbe655" providerId="ADAL" clId="{7C8B8E10-DE2A-4C13-9D94-18F7DF182999}" dt="2020-09-24T18:01:43.216" v="1173" actId="1076"/>
          <ac:picMkLst>
            <pc:docMk/>
            <pc:sldMk cId="1586336470" sldId="270"/>
            <ac:picMk id="8" creationId="{1454BDA2-1CD0-4A9C-AE6B-1FFC319FB56E}"/>
          </ac:picMkLst>
        </pc:picChg>
        <pc:picChg chg="add del mod">
          <ac:chgData name="Deb Calhoun" userId="da5ac807-2a3e-4c6f-ab5f-5d0a1afbe655" providerId="ADAL" clId="{7C8B8E10-DE2A-4C13-9D94-18F7DF182999}" dt="2020-09-24T17:52:57.347" v="960" actId="478"/>
          <ac:picMkLst>
            <pc:docMk/>
            <pc:sldMk cId="1586336470" sldId="270"/>
            <ac:picMk id="9" creationId="{B40299A2-E48E-4B08-981D-D77B26901A4D}"/>
          </ac:picMkLst>
        </pc:picChg>
        <pc:picChg chg="add mod">
          <ac:chgData name="Deb Calhoun" userId="da5ac807-2a3e-4c6f-ab5f-5d0a1afbe655" providerId="ADAL" clId="{7C8B8E10-DE2A-4C13-9D94-18F7DF182999}" dt="2020-09-24T17:53:43.213" v="1011" actId="1076"/>
          <ac:picMkLst>
            <pc:docMk/>
            <pc:sldMk cId="1586336470" sldId="270"/>
            <ac:picMk id="10" creationId="{7B5143A6-34D9-4FB4-BDC5-462C5380B941}"/>
          </ac:picMkLst>
        </pc:picChg>
        <pc:picChg chg="add mod">
          <ac:chgData name="Deb Calhoun" userId="da5ac807-2a3e-4c6f-ab5f-5d0a1afbe655" providerId="ADAL" clId="{7C8B8E10-DE2A-4C13-9D94-18F7DF182999}" dt="2020-09-24T18:11:56.881" v="1219" actId="1076"/>
          <ac:picMkLst>
            <pc:docMk/>
            <pc:sldMk cId="1586336470" sldId="270"/>
            <ac:picMk id="11" creationId="{EEB1348E-D1F3-4F58-8C2A-653725578058}"/>
          </ac:picMkLst>
        </pc:picChg>
        <pc:picChg chg="add mod">
          <ac:chgData name="Deb Calhoun" userId="da5ac807-2a3e-4c6f-ab5f-5d0a1afbe655" providerId="ADAL" clId="{7C8B8E10-DE2A-4C13-9D94-18F7DF182999}" dt="2020-09-24T18:12:48.875" v="1262" actId="1076"/>
          <ac:picMkLst>
            <pc:docMk/>
            <pc:sldMk cId="1586336470" sldId="270"/>
            <ac:picMk id="12" creationId="{5660ACDC-4381-438A-94B2-025BABDC68AD}"/>
          </ac:picMkLst>
        </pc:picChg>
        <pc:picChg chg="add del mod">
          <ac:chgData name="Deb Calhoun" userId="da5ac807-2a3e-4c6f-ab5f-5d0a1afbe655" providerId="ADAL" clId="{7C8B8E10-DE2A-4C13-9D94-18F7DF182999}" dt="2020-09-24T17:58:48.802" v="1091" actId="478"/>
          <ac:picMkLst>
            <pc:docMk/>
            <pc:sldMk cId="1586336470" sldId="270"/>
            <ac:picMk id="14" creationId="{063C7587-CEDB-4797-BC90-C332CF5FAD83}"/>
          </ac:picMkLst>
        </pc:picChg>
        <pc:picChg chg="add mod">
          <ac:chgData name="Deb Calhoun" userId="da5ac807-2a3e-4c6f-ab5f-5d0a1afbe655" providerId="ADAL" clId="{7C8B8E10-DE2A-4C13-9D94-18F7DF182999}" dt="2020-09-24T18:11:59.164" v="1220" actId="1076"/>
          <ac:picMkLst>
            <pc:docMk/>
            <pc:sldMk cId="1586336470" sldId="270"/>
            <ac:picMk id="15" creationId="{E5206CB5-636E-4E49-8FD9-1D8F6F8BD5C9}"/>
          </ac:picMkLst>
        </pc:picChg>
        <pc:picChg chg="add mod">
          <ac:chgData name="Deb Calhoun" userId="da5ac807-2a3e-4c6f-ab5f-5d0a1afbe655" providerId="ADAL" clId="{7C8B8E10-DE2A-4C13-9D94-18F7DF182999}" dt="2020-09-24T18:12:00.408" v="1221" actId="1076"/>
          <ac:picMkLst>
            <pc:docMk/>
            <pc:sldMk cId="1586336470" sldId="270"/>
            <ac:picMk id="16" creationId="{352566AC-5855-447B-B5C3-F5808D00B610}"/>
          </ac:picMkLst>
        </pc:picChg>
        <pc:picChg chg="add mod">
          <ac:chgData name="Deb Calhoun" userId="da5ac807-2a3e-4c6f-ab5f-5d0a1afbe655" providerId="ADAL" clId="{7C8B8E10-DE2A-4C13-9D94-18F7DF182999}" dt="2020-09-24T18:08:00.322" v="1202" actId="1076"/>
          <ac:picMkLst>
            <pc:docMk/>
            <pc:sldMk cId="1586336470" sldId="270"/>
            <ac:picMk id="17" creationId="{9D786BD3-EAE4-4982-A0D8-69A6D25EBC5C}"/>
          </ac:picMkLst>
        </pc:picChg>
        <pc:picChg chg="add mod">
          <ac:chgData name="Deb Calhoun" userId="da5ac807-2a3e-4c6f-ab5f-5d0a1afbe655" providerId="ADAL" clId="{7C8B8E10-DE2A-4C13-9D94-18F7DF182999}" dt="2020-09-24T18:12:47.745" v="1261" actId="1076"/>
          <ac:picMkLst>
            <pc:docMk/>
            <pc:sldMk cId="1586336470" sldId="270"/>
            <ac:picMk id="25" creationId="{911295B5-CD8D-4D14-9D8F-E0F44EEB6365}"/>
          </ac:picMkLst>
        </pc:picChg>
        <pc:picChg chg="add mod">
          <ac:chgData name="Deb Calhoun" userId="da5ac807-2a3e-4c6f-ab5f-5d0a1afbe655" providerId="ADAL" clId="{7C8B8E10-DE2A-4C13-9D94-18F7DF182999}" dt="2020-09-24T18:01:49.742" v="1176" actId="1076"/>
          <ac:picMkLst>
            <pc:docMk/>
            <pc:sldMk cId="1586336470" sldId="270"/>
            <ac:picMk id="2050" creationId="{36B969D9-2E97-43D5-A61B-3EADE2D7F817}"/>
          </ac:picMkLst>
        </pc:picChg>
        <pc:picChg chg="add del mod">
          <ac:chgData name="Deb Calhoun" userId="da5ac807-2a3e-4c6f-ab5f-5d0a1afbe655" providerId="ADAL" clId="{7C8B8E10-DE2A-4C13-9D94-18F7DF182999}" dt="2020-09-24T17:52:57.347" v="960" actId="478"/>
          <ac:picMkLst>
            <pc:docMk/>
            <pc:sldMk cId="1586336470" sldId="270"/>
            <ac:picMk id="2052" creationId="{7424BE5F-8CA3-4B98-B43D-245D8804CE06}"/>
          </ac:picMkLst>
        </pc:picChg>
        <pc:picChg chg="add del mod">
          <ac:chgData name="Deb Calhoun" userId="da5ac807-2a3e-4c6f-ab5f-5d0a1afbe655" providerId="ADAL" clId="{7C8B8E10-DE2A-4C13-9D94-18F7DF182999}" dt="2020-09-24T17:58:31.881" v="1085" actId="21"/>
          <ac:picMkLst>
            <pc:docMk/>
            <pc:sldMk cId="1586336470" sldId="270"/>
            <ac:picMk id="2054" creationId="{929A780C-1124-4D2B-A369-9896B455D9EE}"/>
          </ac:picMkLst>
        </pc:picChg>
        <pc:picChg chg="add mod">
          <ac:chgData name="Deb Calhoun" userId="da5ac807-2a3e-4c6f-ab5f-5d0a1afbe655" providerId="ADAL" clId="{7C8B8E10-DE2A-4C13-9D94-18F7DF182999}" dt="2020-09-24T18:12:43.686" v="1259" actId="1076"/>
          <ac:picMkLst>
            <pc:docMk/>
            <pc:sldMk cId="1586336470" sldId="270"/>
            <ac:picMk id="2056" creationId="{24BE4075-2EDF-4330-95EA-4B425214526A}"/>
          </ac:picMkLst>
        </pc:picChg>
        <pc:picChg chg="add del mod">
          <ac:chgData name="Deb Calhoun" userId="da5ac807-2a3e-4c6f-ab5f-5d0a1afbe655" providerId="ADAL" clId="{7C8B8E10-DE2A-4C13-9D94-18F7DF182999}" dt="2020-09-24T18:00:13.994" v="1113"/>
          <ac:picMkLst>
            <pc:docMk/>
            <pc:sldMk cId="1586336470" sldId="270"/>
            <ac:picMk id="2058" creationId="{FD1EA240-98F6-4CFA-9716-D150B5A91CBD}"/>
          </ac:picMkLst>
        </pc:picChg>
        <pc:picChg chg="add mod">
          <ac:chgData name="Deb Calhoun" userId="da5ac807-2a3e-4c6f-ab5f-5d0a1afbe655" providerId="ADAL" clId="{7C8B8E10-DE2A-4C13-9D94-18F7DF182999}" dt="2020-09-24T18:01:03.868" v="1163" actId="1076"/>
          <ac:picMkLst>
            <pc:docMk/>
            <pc:sldMk cId="1586336470" sldId="270"/>
            <ac:picMk id="2060" creationId="{087172F2-3F52-484D-B1A7-A81EB7A03688}"/>
          </ac:picMkLst>
        </pc:picChg>
        <pc:picChg chg="add mod">
          <ac:chgData name="Deb Calhoun" userId="da5ac807-2a3e-4c6f-ab5f-5d0a1afbe655" providerId="ADAL" clId="{7C8B8E10-DE2A-4C13-9D94-18F7DF182999}" dt="2020-09-24T18:08:35.982" v="1211" actId="1076"/>
          <ac:picMkLst>
            <pc:docMk/>
            <pc:sldMk cId="1586336470" sldId="270"/>
            <ac:picMk id="2062" creationId="{4A26DBC0-7091-483F-B71D-5B3E5DD2F71C}"/>
          </ac:picMkLst>
        </pc:picChg>
      </pc:sldChg>
      <pc:sldChg chg="addSp delSp modSp new mod setBg">
        <pc:chgData name="Deb Calhoun" userId="da5ac807-2a3e-4c6f-ab5f-5d0a1afbe655" providerId="ADAL" clId="{7C8B8E10-DE2A-4C13-9D94-18F7DF182999}" dt="2020-09-24T17:30:42.179" v="492" actId="207"/>
        <pc:sldMkLst>
          <pc:docMk/>
          <pc:sldMk cId="619817496" sldId="271"/>
        </pc:sldMkLst>
        <pc:spChg chg="add mod">
          <ac:chgData name="Deb Calhoun" userId="da5ac807-2a3e-4c6f-ab5f-5d0a1afbe655" providerId="ADAL" clId="{7C8B8E10-DE2A-4C13-9D94-18F7DF182999}" dt="2020-09-24T17:25:47.603" v="448" actId="20577"/>
          <ac:spMkLst>
            <pc:docMk/>
            <pc:sldMk cId="619817496" sldId="271"/>
            <ac:spMk id="8" creationId="{E82CFAC7-87FD-4244-B11B-C477B285ACA8}"/>
          </ac:spMkLst>
        </pc:spChg>
        <pc:spChg chg="add del">
          <ac:chgData name="Deb Calhoun" userId="da5ac807-2a3e-4c6f-ab5f-5d0a1afbe655" providerId="ADAL" clId="{7C8B8E10-DE2A-4C13-9D94-18F7DF182999}" dt="2020-09-24T16:23:32.368" v="211" actId="26606"/>
          <ac:spMkLst>
            <pc:docMk/>
            <pc:sldMk cId="619817496" sldId="271"/>
            <ac:spMk id="10" creationId="{799448F2-0E5B-42DA-B2D1-11A14E947BD4}"/>
          </ac:spMkLst>
        </pc:spChg>
        <pc:spChg chg="add del">
          <ac:chgData name="Deb Calhoun" userId="da5ac807-2a3e-4c6f-ab5f-5d0a1afbe655" providerId="ADAL" clId="{7C8B8E10-DE2A-4C13-9D94-18F7DF182999}" dt="2020-09-24T16:23:32.368" v="211" actId="26606"/>
          <ac:spMkLst>
            <pc:docMk/>
            <pc:sldMk cId="619817496" sldId="271"/>
            <ac:spMk id="12" creationId="{4E8A7552-20E1-4F34-ADAB-C1DB6634D47E}"/>
          </ac:spMkLst>
        </pc:spChg>
        <pc:spChg chg="add mod">
          <ac:chgData name="Deb Calhoun" userId="da5ac807-2a3e-4c6f-ab5f-5d0a1afbe655" providerId="ADAL" clId="{7C8B8E10-DE2A-4C13-9D94-18F7DF182999}" dt="2020-09-24T17:21:42.802" v="266" actId="1076"/>
          <ac:spMkLst>
            <pc:docMk/>
            <pc:sldMk cId="619817496" sldId="271"/>
            <ac:spMk id="13" creationId="{07FD67E6-B423-4782-A3C5-147D860528DE}"/>
          </ac:spMkLst>
        </pc:spChg>
        <pc:spChg chg="add mod">
          <ac:chgData name="Deb Calhoun" userId="da5ac807-2a3e-4c6f-ab5f-5d0a1afbe655" providerId="ADAL" clId="{7C8B8E10-DE2A-4C13-9D94-18F7DF182999}" dt="2020-09-24T17:30:42.179" v="492" actId="207"/>
          <ac:spMkLst>
            <pc:docMk/>
            <pc:sldMk cId="619817496" sldId="271"/>
            <ac:spMk id="14" creationId="{D6E7F3E6-E486-4C97-8AA8-9B03B576DED0}"/>
          </ac:spMkLst>
        </pc:spChg>
        <pc:spChg chg="add">
          <ac:chgData name="Deb Calhoun" userId="da5ac807-2a3e-4c6f-ab5f-5d0a1afbe655" providerId="ADAL" clId="{7C8B8E10-DE2A-4C13-9D94-18F7DF182999}" dt="2020-09-24T16:23:32.368" v="211" actId="26606"/>
          <ac:spMkLst>
            <pc:docMk/>
            <pc:sldMk cId="619817496" sldId="271"/>
            <ac:spMk id="71" creationId="{112839B5-6527-4FE1-B5CA-71D5FFC47C0E}"/>
          </ac:spMkLst>
        </pc:spChg>
        <pc:spChg chg="add">
          <ac:chgData name="Deb Calhoun" userId="da5ac807-2a3e-4c6f-ab5f-5d0a1afbe655" providerId="ADAL" clId="{7C8B8E10-DE2A-4C13-9D94-18F7DF182999}" dt="2020-09-24T16:23:32.368" v="211" actId="26606"/>
          <ac:spMkLst>
            <pc:docMk/>
            <pc:sldMk cId="619817496" sldId="271"/>
            <ac:spMk id="73" creationId="{089B37F3-721E-4809-A50E-9EE306404ED8}"/>
          </ac:spMkLst>
        </pc:spChg>
        <pc:spChg chg="add">
          <ac:chgData name="Deb Calhoun" userId="da5ac807-2a3e-4c6f-ab5f-5d0a1afbe655" providerId="ADAL" clId="{7C8B8E10-DE2A-4C13-9D94-18F7DF182999}" dt="2020-09-24T16:23:32.368" v="211" actId="26606"/>
          <ac:spMkLst>
            <pc:docMk/>
            <pc:sldMk cId="619817496" sldId="271"/>
            <ac:spMk id="75" creationId="{BE12D8E2-6088-4997-A8C6-1794DA9E1D48}"/>
          </ac:spMkLst>
        </pc:spChg>
        <pc:spChg chg="add">
          <ac:chgData name="Deb Calhoun" userId="da5ac807-2a3e-4c6f-ab5f-5d0a1afbe655" providerId="ADAL" clId="{7C8B8E10-DE2A-4C13-9D94-18F7DF182999}" dt="2020-09-24T16:23:32.368" v="211" actId="26606"/>
          <ac:spMkLst>
            <pc:docMk/>
            <pc:sldMk cId="619817496" sldId="271"/>
            <ac:spMk id="77" creationId="{FAF10F47-1605-47C5-AE58-9062909ADA42}"/>
          </ac:spMkLst>
        </pc:spChg>
        <pc:picChg chg="add mod">
          <ac:chgData name="Deb Calhoun" userId="da5ac807-2a3e-4c6f-ab5f-5d0a1afbe655" providerId="ADAL" clId="{7C8B8E10-DE2A-4C13-9D94-18F7DF182999}" dt="2020-09-24T15:43:49.823" v="186"/>
          <ac:picMkLst>
            <pc:docMk/>
            <pc:sldMk cId="619817496" sldId="271"/>
            <ac:picMk id="2" creationId="{871BC63F-89A3-4C0D-A9F8-A8FBA6CBEE31}"/>
          </ac:picMkLst>
        </pc:picChg>
        <pc:picChg chg="add mod ord">
          <ac:chgData name="Deb Calhoun" userId="da5ac807-2a3e-4c6f-ab5f-5d0a1afbe655" providerId="ADAL" clId="{7C8B8E10-DE2A-4C13-9D94-18F7DF182999}" dt="2020-09-24T16:23:32.368" v="211" actId="26606"/>
          <ac:picMkLst>
            <pc:docMk/>
            <pc:sldMk cId="619817496" sldId="271"/>
            <ac:picMk id="3" creationId="{54549FD5-4506-43DD-8216-DEBCF4BC411F}"/>
          </ac:picMkLst>
        </pc:picChg>
        <pc:picChg chg="add mod ord">
          <ac:chgData name="Deb Calhoun" userId="da5ac807-2a3e-4c6f-ab5f-5d0a1afbe655" providerId="ADAL" clId="{7C8B8E10-DE2A-4C13-9D94-18F7DF182999}" dt="2020-09-24T16:23:32.368" v="211" actId="26606"/>
          <ac:picMkLst>
            <pc:docMk/>
            <pc:sldMk cId="619817496" sldId="271"/>
            <ac:picMk id="4" creationId="{7D21B03A-D5C7-4F73-A11D-A95F76ACDA64}"/>
          </ac:picMkLst>
        </pc:picChg>
        <pc:picChg chg="add mod ord">
          <ac:chgData name="Deb Calhoun" userId="da5ac807-2a3e-4c6f-ab5f-5d0a1afbe655" providerId="ADAL" clId="{7C8B8E10-DE2A-4C13-9D94-18F7DF182999}" dt="2020-09-24T16:23:32.368" v="211" actId="26606"/>
          <ac:picMkLst>
            <pc:docMk/>
            <pc:sldMk cId="619817496" sldId="271"/>
            <ac:picMk id="5" creationId="{758F53FA-F4F4-42D2-9952-FE3BEA820FAC}"/>
          </ac:picMkLst>
        </pc:picChg>
        <pc:picChg chg="add del">
          <ac:chgData name="Deb Calhoun" userId="da5ac807-2a3e-4c6f-ab5f-5d0a1afbe655" providerId="ADAL" clId="{7C8B8E10-DE2A-4C13-9D94-18F7DF182999}" dt="2020-09-24T15:47:20.901" v="194" actId="478"/>
          <ac:picMkLst>
            <pc:docMk/>
            <pc:sldMk cId="619817496" sldId="271"/>
            <ac:picMk id="6" creationId="{9902516E-314A-4F6D-82CF-B34CE8DC0486}"/>
          </ac:picMkLst>
        </pc:picChg>
        <pc:picChg chg="add mod ord">
          <ac:chgData name="Deb Calhoun" userId="da5ac807-2a3e-4c6f-ab5f-5d0a1afbe655" providerId="ADAL" clId="{7C8B8E10-DE2A-4C13-9D94-18F7DF182999}" dt="2020-09-24T17:23:42.820" v="396" actId="1076"/>
          <ac:picMkLst>
            <pc:docMk/>
            <pc:sldMk cId="619817496" sldId="271"/>
            <ac:picMk id="7" creationId="{8261F997-E177-45D3-8952-FAAA9FB1DC75}"/>
          </ac:picMkLst>
        </pc:picChg>
        <pc:picChg chg="add mod">
          <ac:chgData name="Deb Calhoun" userId="da5ac807-2a3e-4c6f-ab5f-5d0a1afbe655" providerId="ADAL" clId="{7C8B8E10-DE2A-4C13-9D94-18F7DF182999}" dt="2020-09-24T17:23:45.590" v="397" actId="1076"/>
          <ac:picMkLst>
            <pc:docMk/>
            <pc:sldMk cId="619817496" sldId="271"/>
            <ac:picMk id="11" creationId="{5511B912-CCE5-4780-AF69-B50E924E060D}"/>
          </ac:picMkLst>
        </pc:picChg>
        <pc:picChg chg="add mod">
          <ac:chgData name="Deb Calhoun" userId="da5ac807-2a3e-4c6f-ab5f-5d0a1afbe655" providerId="ADAL" clId="{7C8B8E10-DE2A-4C13-9D94-18F7DF182999}" dt="2020-09-24T17:26:00.832" v="454" actId="1076"/>
          <ac:picMkLst>
            <pc:docMk/>
            <pc:sldMk cId="619817496" sldId="271"/>
            <ac:picMk id="15" creationId="{FE8C6DBE-955E-427F-A839-87304ACC54D6}"/>
          </ac:picMkLst>
        </pc:picChg>
        <pc:picChg chg="add del">
          <ac:chgData name="Deb Calhoun" userId="da5ac807-2a3e-4c6f-ab5f-5d0a1afbe655" providerId="ADAL" clId="{7C8B8E10-DE2A-4C13-9D94-18F7DF182999}" dt="2020-09-24T17:26:31.172" v="456" actId="21"/>
          <ac:picMkLst>
            <pc:docMk/>
            <pc:sldMk cId="619817496" sldId="271"/>
            <ac:picMk id="16" creationId="{33E869A1-9115-4374-8775-54427B962660}"/>
          </ac:picMkLst>
        </pc:picChg>
        <pc:picChg chg="add mod">
          <ac:chgData name="Deb Calhoun" userId="da5ac807-2a3e-4c6f-ab5f-5d0a1afbe655" providerId="ADAL" clId="{7C8B8E10-DE2A-4C13-9D94-18F7DF182999}" dt="2020-09-24T17:30:31.567" v="489" actId="1076"/>
          <ac:picMkLst>
            <pc:docMk/>
            <pc:sldMk cId="619817496" sldId="271"/>
            <ac:picMk id="17" creationId="{711763AD-6C90-4713-B567-C6998E9F046B}"/>
          </ac:picMkLst>
        </pc:picChg>
        <pc:picChg chg="add del mod">
          <ac:chgData name="Deb Calhoun" userId="da5ac807-2a3e-4c6f-ab5f-5d0a1afbe655" providerId="ADAL" clId="{7C8B8E10-DE2A-4C13-9D94-18F7DF182999}" dt="2020-09-24T16:23:36.794" v="212" actId="478"/>
          <ac:picMkLst>
            <pc:docMk/>
            <pc:sldMk cId="619817496" sldId="271"/>
            <ac:picMk id="4098" creationId="{59B64111-E6C5-4BE4-BA26-27814B197C3E}"/>
          </ac:picMkLst>
        </pc:picChg>
        <pc:picChg chg="add mod">
          <ac:chgData name="Deb Calhoun" userId="da5ac807-2a3e-4c6f-ab5f-5d0a1afbe655" providerId="ADAL" clId="{7C8B8E10-DE2A-4C13-9D94-18F7DF182999}" dt="2020-09-24T17:26:58.565" v="482" actId="1076"/>
          <ac:picMkLst>
            <pc:docMk/>
            <pc:sldMk cId="619817496" sldId="271"/>
            <ac:picMk id="4100" creationId="{1521E633-1C22-4A51-8710-126C027CEA56}"/>
          </ac:picMkLst>
        </pc:picChg>
      </pc:sldChg>
      <pc:sldChg chg="addSp modSp new ord">
        <pc:chgData name="Deb Calhoun" userId="da5ac807-2a3e-4c6f-ab5f-5d0a1afbe655" providerId="ADAL" clId="{7C8B8E10-DE2A-4C13-9D94-18F7DF182999}" dt="2020-09-24T18:15:54.531" v="1293"/>
        <pc:sldMkLst>
          <pc:docMk/>
          <pc:sldMk cId="3752950930" sldId="272"/>
        </pc:sldMkLst>
        <pc:picChg chg="add mod">
          <ac:chgData name="Deb Calhoun" userId="da5ac807-2a3e-4c6f-ab5f-5d0a1afbe655" providerId="ADAL" clId="{7C8B8E10-DE2A-4C13-9D94-18F7DF182999}" dt="2020-09-24T18:14:49.936" v="1285" actId="1076"/>
          <ac:picMkLst>
            <pc:docMk/>
            <pc:sldMk cId="3752950930" sldId="272"/>
            <ac:picMk id="5122" creationId="{9C28B3B5-8368-4AEF-B287-1EAD4C0DEAA6}"/>
          </ac:picMkLst>
        </pc:picChg>
      </pc:sldChg>
      <pc:sldChg chg="addSp delSp modSp new mod">
        <pc:chgData name="Deb Calhoun" userId="da5ac807-2a3e-4c6f-ab5f-5d0a1afbe655" providerId="ADAL" clId="{7C8B8E10-DE2A-4C13-9D94-18F7DF182999}" dt="2020-09-24T17:41:09.051" v="742" actId="1076"/>
        <pc:sldMkLst>
          <pc:docMk/>
          <pc:sldMk cId="401391609" sldId="273"/>
        </pc:sldMkLst>
        <pc:spChg chg="add mod">
          <ac:chgData name="Deb Calhoun" userId="da5ac807-2a3e-4c6f-ab5f-5d0a1afbe655" providerId="ADAL" clId="{7C8B8E10-DE2A-4C13-9D94-18F7DF182999}" dt="2020-09-24T17:40:55.779" v="741" actId="1076"/>
          <ac:spMkLst>
            <pc:docMk/>
            <pc:sldMk cId="401391609" sldId="273"/>
            <ac:spMk id="3" creationId="{9B8A67BB-26B8-44F4-A025-EC09BDF1A1A0}"/>
          </ac:spMkLst>
        </pc:spChg>
        <pc:picChg chg="add del mod">
          <ac:chgData name="Deb Calhoun" userId="da5ac807-2a3e-4c6f-ab5f-5d0a1afbe655" providerId="ADAL" clId="{7C8B8E10-DE2A-4C13-9D94-18F7DF182999}" dt="2020-09-24T17:39:30.314" v="680" actId="21"/>
          <ac:picMkLst>
            <pc:docMk/>
            <pc:sldMk cId="401391609" sldId="273"/>
            <ac:picMk id="4" creationId="{C9241981-3BC9-4DBA-8806-567045743D17}"/>
          </ac:picMkLst>
        </pc:picChg>
        <pc:picChg chg="add mod">
          <ac:chgData name="Deb Calhoun" userId="da5ac807-2a3e-4c6f-ab5f-5d0a1afbe655" providerId="ADAL" clId="{7C8B8E10-DE2A-4C13-9D94-18F7DF182999}" dt="2020-09-24T17:41:09.051" v="742" actId="1076"/>
          <ac:picMkLst>
            <pc:docMk/>
            <pc:sldMk cId="401391609" sldId="273"/>
            <ac:picMk id="5" creationId="{9CE0893A-1A13-402E-8FBA-000011DAE5F3}"/>
          </ac:picMkLst>
        </pc:picChg>
      </pc:sldChg>
      <pc:sldChg chg="addSp modSp new mod setBg">
        <pc:chgData name="Deb Calhoun" userId="da5ac807-2a3e-4c6f-ab5f-5d0a1afbe655" providerId="ADAL" clId="{7C8B8E10-DE2A-4C13-9D94-18F7DF182999}" dt="2020-09-24T17:36:13.873" v="633" actId="26606"/>
        <pc:sldMkLst>
          <pc:docMk/>
          <pc:sldMk cId="1953701235" sldId="273"/>
        </pc:sldMkLst>
        <pc:picChg chg="add mod">
          <ac:chgData name="Deb Calhoun" userId="da5ac807-2a3e-4c6f-ab5f-5d0a1afbe655" providerId="ADAL" clId="{7C8B8E10-DE2A-4C13-9D94-18F7DF182999}" dt="2020-09-24T17:36:13.873" v="633" actId="26606"/>
          <ac:picMkLst>
            <pc:docMk/>
            <pc:sldMk cId="1953701235" sldId="273"/>
            <ac:picMk id="6146" creationId="{8671AB93-FD50-4264-B526-1B7A302640CD}"/>
          </ac:picMkLst>
        </pc:picChg>
      </pc:sldChg>
      <pc:sldChg chg="addSp modSp new">
        <pc:chgData name="Deb Calhoun" userId="da5ac807-2a3e-4c6f-ab5f-5d0a1afbe655" providerId="ADAL" clId="{7C8B8E10-DE2A-4C13-9D94-18F7DF182999}" dt="2020-09-24T18:22:52.307" v="1309" actId="1076"/>
        <pc:sldMkLst>
          <pc:docMk/>
          <pc:sldMk cId="4101708694" sldId="273"/>
        </pc:sldMkLst>
        <pc:picChg chg="add mod">
          <ac:chgData name="Deb Calhoun" userId="da5ac807-2a3e-4c6f-ab5f-5d0a1afbe655" providerId="ADAL" clId="{7C8B8E10-DE2A-4C13-9D94-18F7DF182999}" dt="2020-09-24T18:22:52.307" v="1309" actId="1076"/>
          <ac:picMkLst>
            <pc:docMk/>
            <pc:sldMk cId="4101708694" sldId="273"/>
            <ac:picMk id="3074" creationId="{FEC29918-FA32-454B-911A-50E215CD98F8}"/>
          </ac:picMkLst>
        </pc:picChg>
      </pc:sldChg>
      <pc:sldChg chg="addSp new del">
        <pc:chgData name="Deb Calhoun" userId="da5ac807-2a3e-4c6f-ab5f-5d0a1afbe655" providerId="ADAL" clId="{7C8B8E10-DE2A-4C13-9D94-18F7DF182999}" dt="2020-09-24T18:22:13.703" v="1298" actId="47"/>
        <pc:sldMkLst>
          <pc:docMk/>
          <pc:sldMk cId="1725070924" sldId="274"/>
        </pc:sldMkLst>
        <pc:picChg chg="add">
          <ac:chgData name="Deb Calhoun" userId="da5ac807-2a3e-4c6f-ab5f-5d0a1afbe655" providerId="ADAL" clId="{7C8B8E10-DE2A-4C13-9D94-18F7DF182999}" dt="2020-09-24T18:20:54.633" v="1297"/>
          <ac:picMkLst>
            <pc:docMk/>
            <pc:sldMk cId="1725070924" sldId="274"/>
            <ac:picMk id="4098" creationId="{6033DF85-750D-4AD0-93D8-774E0B0300DF}"/>
          </ac:picMkLst>
        </pc:picChg>
      </pc:sldChg>
      <pc:sldChg chg="addSp delSp modSp new mod setBg">
        <pc:chgData name="Deb Calhoun" userId="da5ac807-2a3e-4c6f-ab5f-5d0a1afbe655" providerId="ADAL" clId="{7C8B8E10-DE2A-4C13-9D94-18F7DF182999}" dt="2020-09-24T18:23:09.111" v="1320" actId="14100"/>
        <pc:sldMkLst>
          <pc:docMk/>
          <pc:sldMk cId="2696723827" sldId="274"/>
        </pc:sldMkLst>
        <pc:spChg chg="add del">
          <ac:chgData name="Deb Calhoun" userId="da5ac807-2a3e-4c6f-ab5f-5d0a1afbe655" providerId="ADAL" clId="{7C8B8E10-DE2A-4C13-9D94-18F7DF182999}" dt="2020-09-24T18:23:03.708" v="1318" actId="26606"/>
          <ac:spMkLst>
            <pc:docMk/>
            <pc:sldMk cId="2696723827" sldId="274"/>
            <ac:spMk id="71" creationId="{32BC26D8-82FB-445E-AA49-62A77D7C1EE0}"/>
          </ac:spMkLst>
        </pc:spChg>
        <pc:spChg chg="add del">
          <ac:chgData name="Deb Calhoun" userId="da5ac807-2a3e-4c6f-ab5f-5d0a1afbe655" providerId="ADAL" clId="{7C8B8E10-DE2A-4C13-9D94-18F7DF182999}" dt="2020-09-24T18:23:03.708" v="1318" actId="26606"/>
          <ac:spMkLst>
            <pc:docMk/>
            <pc:sldMk cId="2696723827" sldId="274"/>
            <ac:spMk id="73" creationId="{CB44330D-EA18-4254-AA95-EB49948539B8}"/>
          </ac:spMkLst>
        </pc:spChg>
        <pc:spChg chg="add">
          <ac:chgData name="Deb Calhoun" userId="da5ac807-2a3e-4c6f-ab5f-5d0a1afbe655" providerId="ADAL" clId="{7C8B8E10-DE2A-4C13-9D94-18F7DF182999}" dt="2020-09-24T18:23:03.708" v="1318" actId="26606"/>
          <ac:spMkLst>
            <pc:docMk/>
            <pc:sldMk cId="2696723827" sldId="274"/>
            <ac:spMk id="135" creationId="{32BC26D8-82FB-445E-AA49-62A77D7C1EE0}"/>
          </ac:spMkLst>
        </pc:spChg>
        <pc:spChg chg="add">
          <ac:chgData name="Deb Calhoun" userId="da5ac807-2a3e-4c6f-ab5f-5d0a1afbe655" providerId="ADAL" clId="{7C8B8E10-DE2A-4C13-9D94-18F7DF182999}" dt="2020-09-24T18:23:03.708" v="1318" actId="26606"/>
          <ac:spMkLst>
            <pc:docMk/>
            <pc:sldMk cId="2696723827" sldId="274"/>
            <ac:spMk id="137" creationId="{CB44330D-EA18-4254-AA95-EB49948539B8}"/>
          </ac:spMkLst>
        </pc:spChg>
        <pc:picChg chg="add mod">
          <ac:chgData name="Deb Calhoun" userId="da5ac807-2a3e-4c6f-ab5f-5d0a1afbe655" providerId="ADAL" clId="{7C8B8E10-DE2A-4C13-9D94-18F7DF182999}" dt="2020-09-24T18:23:09.111" v="1320" actId="14100"/>
          <ac:picMkLst>
            <pc:docMk/>
            <pc:sldMk cId="2696723827" sldId="274"/>
            <ac:picMk id="5122" creationId="{DFE9B4AE-B3C0-4330-9A6B-65D3EF867A84}"/>
          </ac:picMkLst>
        </pc:picChg>
      </pc:sldChg>
    </pc:docChg>
  </pc:docChgLst>
  <pc:docChgLst>
    <pc:chgData name="Tracy Zea" userId="0f82b93b-898f-41db-99d5-fa12314ec6a7" providerId="ADAL" clId="{166F0BE5-4621-40AA-8330-6876BCC6C2C9}"/>
    <pc:docChg chg="undo custSel mod addSld delSld modSld sldOrd">
      <pc:chgData name="Tracy Zea" userId="0f82b93b-898f-41db-99d5-fa12314ec6a7" providerId="ADAL" clId="{166F0BE5-4621-40AA-8330-6876BCC6C2C9}" dt="2020-10-13T14:29:23.637" v="452" actId="1076"/>
      <pc:docMkLst>
        <pc:docMk/>
      </pc:docMkLst>
      <pc:sldChg chg="addSp delSp modSp del mod setBg setClrOvrMap">
        <pc:chgData name="Tracy Zea" userId="0f82b93b-898f-41db-99d5-fa12314ec6a7" providerId="ADAL" clId="{166F0BE5-4621-40AA-8330-6876BCC6C2C9}" dt="2020-10-08T17:35:23.706" v="63" actId="47"/>
        <pc:sldMkLst>
          <pc:docMk/>
          <pc:sldMk cId="2967934313" sldId="256"/>
        </pc:sldMkLst>
        <pc:spChg chg="mod">
          <ac:chgData name="Tracy Zea" userId="0f82b93b-898f-41db-99d5-fa12314ec6a7" providerId="ADAL" clId="{166F0BE5-4621-40AA-8330-6876BCC6C2C9}" dt="2020-10-08T17:34:29.424" v="60" actId="26606"/>
          <ac:spMkLst>
            <pc:docMk/>
            <pc:sldMk cId="2967934313" sldId="256"/>
            <ac:spMk id="2" creationId="{00000000-0000-0000-0000-000000000000}"/>
          </ac:spMkLst>
        </pc:spChg>
        <pc:spChg chg="mod">
          <ac:chgData name="Tracy Zea" userId="0f82b93b-898f-41db-99d5-fa12314ec6a7" providerId="ADAL" clId="{166F0BE5-4621-40AA-8330-6876BCC6C2C9}" dt="2020-10-08T17:34:29.424" v="60" actId="26606"/>
          <ac:spMkLst>
            <pc:docMk/>
            <pc:sldMk cId="2967934313" sldId="256"/>
            <ac:spMk id="3" creationId="{00000000-0000-0000-0000-000000000000}"/>
          </ac:spMkLst>
        </pc:spChg>
        <pc:spChg chg="add del">
          <ac:chgData name="Tracy Zea" userId="0f82b93b-898f-41db-99d5-fa12314ec6a7" providerId="ADAL" clId="{166F0BE5-4621-40AA-8330-6876BCC6C2C9}" dt="2020-10-08T17:34:29.424" v="60" actId="26606"/>
          <ac:spMkLst>
            <pc:docMk/>
            <pc:sldMk cId="2967934313" sldId="256"/>
            <ac:spMk id="143" creationId="{07322A9E-F1EC-405E-8971-BA906EFFCCB8}"/>
          </ac:spMkLst>
        </pc:spChg>
        <pc:spChg chg="add del">
          <ac:chgData name="Tracy Zea" userId="0f82b93b-898f-41db-99d5-fa12314ec6a7" providerId="ADAL" clId="{166F0BE5-4621-40AA-8330-6876BCC6C2C9}" dt="2020-10-08T17:34:29.424" v="60" actId="26606"/>
          <ac:spMkLst>
            <pc:docMk/>
            <pc:sldMk cId="2967934313" sldId="256"/>
            <ac:spMk id="145" creationId="{A5704422-1118-4FD1-95AD-29A064EB80D9}"/>
          </ac:spMkLst>
        </pc:spChg>
        <pc:spChg chg="add del">
          <ac:chgData name="Tracy Zea" userId="0f82b93b-898f-41db-99d5-fa12314ec6a7" providerId="ADAL" clId="{166F0BE5-4621-40AA-8330-6876BCC6C2C9}" dt="2020-10-08T17:34:29.424" v="60" actId="26606"/>
          <ac:spMkLst>
            <pc:docMk/>
            <pc:sldMk cId="2967934313" sldId="256"/>
            <ac:spMk id="147" creationId="{A88B2AAA-B805-498E-A9E6-98B885855498}"/>
          </ac:spMkLst>
        </pc:spChg>
        <pc:spChg chg="add del">
          <ac:chgData name="Tracy Zea" userId="0f82b93b-898f-41db-99d5-fa12314ec6a7" providerId="ADAL" clId="{166F0BE5-4621-40AA-8330-6876BCC6C2C9}" dt="2020-10-08T17:34:29.424" v="60" actId="26606"/>
          <ac:spMkLst>
            <pc:docMk/>
            <pc:sldMk cId="2967934313" sldId="256"/>
            <ac:spMk id="149" creationId="{9B8051E0-19D7-43E1-BFD9-E6DBFEB3A3F1}"/>
          </ac:spMkLst>
        </pc:spChg>
        <pc:spChg chg="add del">
          <ac:chgData name="Tracy Zea" userId="0f82b93b-898f-41db-99d5-fa12314ec6a7" providerId="ADAL" clId="{166F0BE5-4621-40AA-8330-6876BCC6C2C9}" dt="2020-10-08T17:34:29.424" v="60" actId="26606"/>
          <ac:spMkLst>
            <pc:docMk/>
            <pc:sldMk cId="2967934313" sldId="256"/>
            <ac:spMk id="151" creationId="{4EDB2B02-86A2-46F5-A4BE-B7D9B10411D6}"/>
          </ac:spMkLst>
        </pc:spChg>
        <pc:spChg chg="add del">
          <ac:chgData name="Tracy Zea" userId="0f82b93b-898f-41db-99d5-fa12314ec6a7" providerId="ADAL" clId="{166F0BE5-4621-40AA-8330-6876BCC6C2C9}" dt="2020-10-08T17:34:29.424" v="60" actId="26606"/>
          <ac:spMkLst>
            <pc:docMk/>
            <pc:sldMk cId="2967934313" sldId="256"/>
            <ac:spMk id="153" creationId="{43954639-FB5D-41F4-9560-6F6DFE778425}"/>
          </ac:spMkLst>
        </pc:spChg>
        <pc:spChg chg="add del">
          <ac:chgData name="Tracy Zea" userId="0f82b93b-898f-41db-99d5-fa12314ec6a7" providerId="ADAL" clId="{166F0BE5-4621-40AA-8330-6876BCC6C2C9}" dt="2020-10-08T17:34:29.424" v="60" actId="26606"/>
          <ac:spMkLst>
            <pc:docMk/>
            <pc:sldMk cId="2967934313" sldId="256"/>
            <ac:spMk id="155" creationId="{E898931C-0323-41FA-A036-20F818B1FF81}"/>
          </ac:spMkLst>
        </pc:spChg>
        <pc:spChg chg="add del">
          <ac:chgData name="Tracy Zea" userId="0f82b93b-898f-41db-99d5-fa12314ec6a7" providerId="ADAL" clId="{166F0BE5-4621-40AA-8330-6876BCC6C2C9}" dt="2020-10-08T17:34:29.424" v="60" actId="26606"/>
          <ac:spMkLst>
            <pc:docMk/>
            <pc:sldMk cId="2967934313" sldId="256"/>
            <ac:spMk id="157" creationId="{89AFE9DD-0792-4B98-B4EB-97ACA17E6AA8}"/>
          </ac:spMkLst>
        </pc:spChg>
        <pc:spChg chg="add del">
          <ac:chgData name="Tracy Zea" userId="0f82b93b-898f-41db-99d5-fa12314ec6a7" providerId="ADAL" clId="{166F0BE5-4621-40AA-8330-6876BCC6C2C9}" dt="2020-10-08T17:34:29.424" v="60" actId="26606"/>
          <ac:spMkLst>
            <pc:docMk/>
            <pc:sldMk cId="2967934313" sldId="256"/>
            <ac:spMk id="159" creationId="{3981F5C4-9AE1-404E-AF44-A4E6DB374F9D}"/>
          </ac:spMkLst>
        </pc:spChg>
        <pc:spChg chg="add del">
          <ac:chgData name="Tracy Zea" userId="0f82b93b-898f-41db-99d5-fa12314ec6a7" providerId="ADAL" clId="{166F0BE5-4621-40AA-8330-6876BCC6C2C9}" dt="2020-10-08T17:34:29.424" v="60" actId="26606"/>
          <ac:spMkLst>
            <pc:docMk/>
            <pc:sldMk cId="2967934313" sldId="256"/>
            <ac:spMk id="161" creationId="{763C1781-8726-4FAC-8C45-FF40376BE409}"/>
          </ac:spMkLst>
        </pc:spChg>
        <pc:spChg chg="add del">
          <ac:chgData name="Tracy Zea" userId="0f82b93b-898f-41db-99d5-fa12314ec6a7" providerId="ADAL" clId="{166F0BE5-4621-40AA-8330-6876BCC6C2C9}" dt="2020-10-08T17:34:29.424" v="60" actId="26606"/>
          <ac:spMkLst>
            <pc:docMk/>
            <pc:sldMk cId="2967934313" sldId="256"/>
            <ac:spMk id="163" creationId="{301491B5-56C7-43DC-A3D9-861EECCA056A}"/>
          </ac:spMkLst>
        </pc:spChg>
        <pc:spChg chg="add del">
          <ac:chgData name="Tracy Zea" userId="0f82b93b-898f-41db-99d5-fa12314ec6a7" providerId="ADAL" clId="{166F0BE5-4621-40AA-8330-6876BCC6C2C9}" dt="2020-10-08T17:34:29.424" v="60" actId="26606"/>
          <ac:spMkLst>
            <pc:docMk/>
            <pc:sldMk cId="2967934313" sldId="256"/>
            <ac:spMk id="165" creationId="{237E2353-22DF-46E0-A200-FB30F8F394E2}"/>
          </ac:spMkLst>
        </pc:spChg>
        <pc:spChg chg="add del">
          <ac:chgData name="Tracy Zea" userId="0f82b93b-898f-41db-99d5-fa12314ec6a7" providerId="ADAL" clId="{166F0BE5-4621-40AA-8330-6876BCC6C2C9}" dt="2020-10-08T17:34:29.424" v="60" actId="26606"/>
          <ac:spMkLst>
            <pc:docMk/>
            <pc:sldMk cId="2967934313" sldId="256"/>
            <ac:spMk id="167" creationId="{DD6138DB-057B-45F7-A5F4-E7BFDA20D02C}"/>
          </ac:spMkLst>
        </pc:spChg>
        <pc:spChg chg="add del">
          <ac:chgData name="Tracy Zea" userId="0f82b93b-898f-41db-99d5-fa12314ec6a7" providerId="ADAL" clId="{166F0BE5-4621-40AA-8330-6876BCC6C2C9}" dt="2020-10-08T17:34:29.424" v="60" actId="26606"/>
          <ac:spMkLst>
            <pc:docMk/>
            <pc:sldMk cId="2967934313" sldId="256"/>
            <ac:spMk id="169" creationId="{79A54AB1-B64F-4843-BFAB-81CB74E66B65}"/>
          </ac:spMkLst>
        </pc:spChg>
        <pc:spChg chg="add del">
          <ac:chgData name="Tracy Zea" userId="0f82b93b-898f-41db-99d5-fa12314ec6a7" providerId="ADAL" clId="{166F0BE5-4621-40AA-8330-6876BCC6C2C9}" dt="2020-10-08T17:34:25.578" v="57" actId="26606"/>
          <ac:spMkLst>
            <pc:docMk/>
            <pc:sldMk cId="2967934313" sldId="256"/>
            <ac:spMk id="192" creationId="{D2B783EE-0239-4717-BBEA-8C9EAC61C824}"/>
          </ac:spMkLst>
        </pc:spChg>
        <pc:spChg chg="add del">
          <ac:chgData name="Tracy Zea" userId="0f82b93b-898f-41db-99d5-fa12314ec6a7" providerId="ADAL" clId="{166F0BE5-4621-40AA-8330-6876BCC6C2C9}" dt="2020-10-08T17:34:25.578" v="57" actId="26606"/>
          <ac:spMkLst>
            <pc:docMk/>
            <pc:sldMk cId="2967934313" sldId="256"/>
            <ac:spMk id="193" creationId="{A7B99495-F43F-4D80-A44F-2CB4764EB90B}"/>
          </ac:spMkLst>
        </pc:spChg>
        <pc:spChg chg="add del">
          <ac:chgData name="Tracy Zea" userId="0f82b93b-898f-41db-99d5-fa12314ec6a7" providerId="ADAL" clId="{166F0BE5-4621-40AA-8330-6876BCC6C2C9}" dt="2020-10-08T17:34:25.578" v="57" actId="26606"/>
          <ac:spMkLst>
            <pc:docMk/>
            <pc:sldMk cId="2967934313" sldId="256"/>
            <ac:spMk id="194" creationId="{70BEB1E7-2F88-40BC-B73D-42E5B6F80BFC}"/>
          </ac:spMkLst>
        </pc:spChg>
        <pc:spChg chg="add del">
          <ac:chgData name="Tracy Zea" userId="0f82b93b-898f-41db-99d5-fa12314ec6a7" providerId="ADAL" clId="{166F0BE5-4621-40AA-8330-6876BCC6C2C9}" dt="2020-10-08T17:34:29.416" v="59" actId="26606"/>
          <ac:spMkLst>
            <pc:docMk/>
            <pc:sldMk cId="2967934313" sldId="256"/>
            <ac:spMk id="1028" creationId="{B5809B1F-0726-44C0-B0A1-7FCE2A129E20}"/>
          </ac:spMkLst>
        </pc:spChg>
        <pc:spChg chg="add del">
          <ac:chgData name="Tracy Zea" userId="0f82b93b-898f-41db-99d5-fa12314ec6a7" providerId="ADAL" clId="{166F0BE5-4621-40AA-8330-6876BCC6C2C9}" dt="2020-10-08T17:34:29.416" v="59" actId="26606"/>
          <ac:spMkLst>
            <pc:docMk/>
            <pc:sldMk cId="2967934313" sldId="256"/>
            <ac:spMk id="1029" creationId="{26EE9A0B-C601-4E3F-8541-29CA20DE1186}"/>
          </ac:spMkLst>
        </pc:spChg>
        <pc:spChg chg="add">
          <ac:chgData name="Tracy Zea" userId="0f82b93b-898f-41db-99d5-fa12314ec6a7" providerId="ADAL" clId="{166F0BE5-4621-40AA-8330-6876BCC6C2C9}" dt="2020-10-08T17:34:29.424" v="60" actId="26606"/>
          <ac:spMkLst>
            <pc:docMk/>
            <pc:sldMk cId="2967934313" sldId="256"/>
            <ac:spMk id="1031" creationId="{C475749F-F487-4EFB-ABC7-C1359590EB76}"/>
          </ac:spMkLst>
        </pc:spChg>
        <pc:picChg chg="add mod ord">
          <ac:chgData name="Tracy Zea" userId="0f82b93b-898f-41db-99d5-fa12314ec6a7" providerId="ADAL" clId="{166F0BE5-4621-40AA-8330-6876BCC6C2C9}" dt="2020-10-08T17:35:19.677" v="62" actId="27614"/>
          <ac:picMkLst>
            <pc:docMk/>
            <pc:sldMk cId="2967934313" sldId="256"/>
            <ac:picMk id="4" creationId="{E93314D0-DD99-446B-A976-6EC6EBF2F9F1}"/>
          </ac:picMkLst>
        </pc:picChg>
        <pc:picChg chg="mod ord">
          <ac:chgData name="Tracy Zea" userId="0f82b93b-898f-41db-99d5-fa12314ec6a7" providerId="ADAL" clId="{166F0BE5-4621-40AA-8330-6876BCC6C2C9}" dt="2020-10-08T17:34:29.424" v="60" actId="26606"/>
          <ac:picMkLst>
            <pc:docMk/>
            <pc:sldMk cId="2967934313" sldId="256"/>
            <ac:picMk id="1026" creationId="{C48DFB28-F75D-4AD5-9B29-6DA82172C332}"/>
          </ac:picMkLst>
        </pc:picChg>
        <pc:picChg chg="del">
          <ac:chgData name="Tracy Zea" userId="0f82b93b-898f-41db-99d5-fa12314ec6a7" providerId="ADAL" clId="{166F0BE5-4621-40AA-8330-6876BCC6C2C9}" dt="2020-10-08T17:33:34.669" v="54" actId="478"/>
          <ac:picMkLst>
            <pc:docMk/>
            <pc:sldMk cId="2967934313" sldId="256"/>
            <ac:picMk id="1034" creationId="{00000000-0000-0000-0000-000000000000}"/>
          </ac:picMkLst>
        </pc:picChg>
      </pc:sldChg>
      <pc:sldChg chg="del">
        <pc:chgData name="Tracy Zea" userId="0f82b93b-898f-41db-99d5-fa12314ec6a7" providerId="ADAL" clId="{166F0BE5-4621-40AA-8330-6876BCC6C2C9}" dt="2020-10-08T18:47:31.289" v="137" actId="47"/>
        <pc:sldMkLst>
          <pc:docMk/>
          <pc:sldMk cId="1719171521" sldId="257"/>
        </pc:sldMkLst>
      </pc:sldChg>
      <pc:sldChg chg="addSp delSp modSp mod setBg setClrOvrMap">
        <pc:chgData name="Tracy Zea" userId="0f82b93b-898f-41db-99d5-fa12314ec6a7" providerId="ADAL" clId="{166F0BE5-4621-40AA-8330-6876BCC6C2C9}" dt="2020-10-13T14:27:13.222" v="422" actId="20577"/>
        <pc:sldMkLst>
          <pc:docMk/>
          <pc:sldMk cId="3595274662" sldId="258"/>
        </pc:sldMkLst>
        <pc:spChg chg="mod ord">
          <ac:chgData name="Tracy Zea" userId="0f82b93b-898f-41db-99d5-fa12314ec6a7" providerId="ADAL" clId="{166F0BE5-4621-40AA-8330-6876BCC6C2C9}" dt="2020-10-08T20:08:57.038" v="418" actId="26606"/>
          <ac:spMkLst>
            <pc:docMk/>
            <pc:sldMk cId="3595274662" sldId="258"/>
            <ac:spMk id="2" creationId="{00000000-0000-0000-0000-000000000000}"/>
          </ac:spMkLst>
        </pc:spChg>
        <pc:spChg chg="mod ord">
          <ac:chgData name="Tracy Zea" userId="0f82b93b-898f-41db-99d5-fa12314ec6a7" providerId="ADAL" clId="{166F0BE5-4621-40AA-8330-6876BCC6C2C9}" dt="2020-10-13T14:27:13.222" v="422" actId="20577"/>
          <ac:spMkLst>
            <pc:docMk/>
            <pc:sldMk cId="3595274662" sldId="258"/>
            <ac:spMk id="3" creationId="{00000000-0000-0000-0000-000000000000}"/>
          </ac:spMkLst>
        </pc:spChg>
        <pc:spChg chg="add del">
          <ac:chgData name="Tracy Zea" userId="0f82b93b-898f-41db-99d5-fa12314ec6a7" providerId="ADAL" clId="{166F0BE5-4621-40AA-8330-6876BCC6C2C9}" dt="2020-10-08T20:05:41.618" v="412" actId="26606"/>
          <ac:spMkLst>
            <pc:docMk/>
            <pc:sldMk cId="3595274662" sldId="258"/>
            <ac:spMk id="71" creationId="{F4C0B10B-D2C4-4A54-AFAD-3D27DF88BB37}"/>
          </ac:spMkLst>
        </pc:spChg>
        <pc:spChg chg="add">
          <ac:chgData name="Tracy Zea" userId="0f82b93b-898f-41db-99d5-fa12314ec6a7" providerId="ADAL" clId="{166F0BE5-4621-40AA-8330-6876BCC6C2C9}" dt="2020-10-08T20:08:57.038" v="418" actId="26606"/>
          <ac:spMkLst>
            <pc:docMk/>
            <pc:sldMk cId="3595274662" sldId="258"/>
            <ac:spMk id="81" creationId="{5FDF4720-5445-47BE-89FE-E40D1AE6F619}"/>
          </ac:spMkLst>
        </pc:spChg>
        <pc:spChg chg="add">
          <ac:chgData name="Tracy Zea" userId="0f82b93b-898f-41db-99d5-fa12314ec6a7" providerId="ADAL" clId="{166F0BE5-4621-40AA-8330-6876BCC6C2C9}" dt="2020-10-08T20:08:57.038" v="418" actId="26606"/>
          <ac:spMkLst>
            <pc:docMk/>
            <pc:sldMk cId="3595274662" sldId="258"/>
            <ac:spMk id="83" creationId="{AC8710B4-A815-4082-9E4F-F13A0007090C}"/>
          </ac:spMkLst>
        </pc:spChg>
        <pc:spChg chg="add del">
          <ac:chgData name="Tracy Zea" userId="0f82b93b-898f-41db-99d5-fa12314ec6a7" providerId="ADAL" clId="{166F0BE5-4621-40AA-8330-6876BCC6C2C9}" dt="2020-10-08T20:05:38.401" v="409" actId="26606"/>
          <ac:spMkLst>
            <pc:docMk/>
            <pc:sldMk cId="3595274662" sldId="258"/>
            <ac:spMk id="135" creationId="{2B566528-1B12-4246-9431-5C2D7D081168}"/>
          </ac:spMkLst>
        </pc:spChg>
        <pc:spChg chg="add del">
          <ac:chgData name="Tracy Zea" userId="0f82b93b-898f-41db-99d5-fa12314ec6a7" providerId="ADAL" clId="{166F0BE5-4621-40AA-8330-6876BCC6C2C9}" dt="2020-10-08T20:05:38.401" v="409" actId="26606"/>
          <ac:spMkLst>
            <pc:docMk/>
            <pc:sldMk cId="3595274662" sldId="258"/>
            <ac:spMk id="141" creationId="{D3F51FEB-38FB-4F6C-9F7B-2F2AFAB65463}"/>
          </ac:spMkLst>
        </pc:spChg>
        <pc:spChg chg="add del">
          <ac:chgData name="Tracy Zea" userId="0f82b93b-898f-41db-99d5-fa12314ec6a7" providerId="ADAL" clId="{166F0BE5-4621-40AA-8330-6876BCC6C2C9}" dt="2020-10-08T20:05:38.401" v="409" actId="26606"/>
          <ac:spMkLst>
            <pc:docMk/>
            <pc:sldMk cId="3595274662" sldId="258"/>
            <ac:spMk id="143" creationId="{1E547BA6-BAE0-43BB-A7CA-60F69CE252F0}"/>
          </ac:spMkLst>
        </pc:spChg>
        <pc:spChg chg="add del">
          <ac:chgData name="Tracy Zea" userId="0f82b93b-898f-41db-99d5-fa12314ec6a7" providerId="ADAL" clId="{166F0BE5-4621-40AA-8330-6876BCC6C2C9}" dt="2020-10-08T20:08:49.966" v="416" actId="26606"/>
          <ac:spMkLst>
            <pc:docMk/>
            <pc:sldMk cId="3595274662" sldId="258"/>
            <ac:spMk id="192" creationId="{2B566528-1B12-4246-9431-5C2D7D081168}"/>
          </ac:spMkLst>
        </pc:spChg>
        <pc:spChg chg="add del">
          <ac:chgData name="Tracy Zea" userId="0f82b93b-898f-41db-99d5-fa12314ec6a7" providerId="ADAL" clId="{166F0BE5-4621-40AA-8330-6876BCC6C2C9}" dt="2020-10-08T20:08:49.966" v="416" actId="26606"/>
          <ac:spMkLst>
            <pc:docMk/>
            <pc:sldMk cId="3595274662" sldId="258"/>
            <ac:spMk id="196" creationId="{D3F51FEB-38FB-4F6C-9F7B-2F2AFAB65463}"/>
          </ac:spMkLst>
        </pc:spChg>
        <pc:spChg chg="add del">
          <ac:chgData name="Tracy Zea" userId="0f82b93b-898f-41db-99d5-fa12314ec6a7" providerId="ADAL" clId="{166F0BE5-4621-40AA-8330-6876BCC6C2C9}" dt="2020-10-08T20:08:49.966" v="416" actId="26606"/>
          <ac:spMkLst>
            <pc:docMk/>
            <pc:sldMk cId="3595274662" sldId="258"/>
            <ac:spMk id="197" creationId="{1E547BA6-BAE0-43BB-A7CA-60F69CE252F0}"/>
          </ac:spMkLst>
        </pc:spChg>
        <pc:spChg chg="add del">
          <ac:chgData name="Tracy Zea" userId="0f82b93b-898f-41db-99d5-fa12314ec6a7" providerId="ADAL" clId="{166F0BE5-4621-40AA-8330-6876BCC6C2C9}" dt="2020-10-08T20:05:41.609" v="411" actId="26606"/>
          <ac:spMkLst>
            <pc:docMk/>
            <pc:sldMk cId="3595274662" sldId="258"/>
            <ac:spMk id="3076" creationId="{8F23F8A3-8FD7-4779-8323-FDC26BE99889}"/>
          </ac:spMkLst>
        </pc:spChg>
        <pc:spChg chg="add del">
          <ac:chgData name="Tracy Zea" userId="0f82b93b-898f-41db-99d5-fa12314ec6a7" providerId="ADAL" clId="{166F0BE5-4621-40AA-8330-6876BCC6C2C9}" dt="2020-10-08T20:05:41.609" v="411" actId="26606"/>
          <ac:spMkLst>
            <pc:docMk/>
            <pc:sldMk cId="3595274662" sldId="258"/>
            <ac:spMk id="3077" creationId="{F605C4CC-A25C-416F-8333-7CB7DC97D870}"/>
          </ac:spMkLst>
        </pc:spChg>
        <pc:spChg chg="add del">
          <ac:chgData name="Tracy Zea" userId="0f82b93b-898f-41db-99d5-fa12314ec6a7" providerId="ADAL" clId="{166F0BE5-4621-40AA-8330-6876BCC6C2C9}" dt="2020-10-08T20:08:49.973" v="417" actId="26606"/>
          <ac:spMkLst>
            <pc:docMk/>
            <pc:sldMk cId="3595274662" sldId="258"/>
            <ac:spMk id="3079" creationId="{2B566528-1B12-4246-9431-5C2D7D081168}"/>
          </ac:spMkLst>
        </pc:spChg>
        <pc:spChg chg="add del">
          <ac:chgData name="Tracy Zea" userId="0f82b93b-898f-41db-99d5-fa12314ec6a7" providerId="ADAL" clId="{166F0BE5-4621-40AA-8330-6876BCC6C2C9}" dt="2020-10-08T20:08:49.973" v="417" actId="26606"/>
          <ac:spMkLst>
            <pc:docMk/>
            <pc:sldMk cId="3595274662" sldId="258"/>
            <ac:spMk id="3081" creationId="{D3F51FEB-38FB-4F6C-9F7B-2F2AFAB65463}"/>
          </ac:spMkLst>
        </pc:spChg>
        <pc:spChg chg="add del">
          <ac:chgData name="Tracy Zea" userId="0f82b93b-898f-41db-99d5-fa12314ec6a7" providerId="ADAL" clId="{166F0BE5-4621-40AA-8330-6876BCC6C2C9}" dt="2020-10-08T20:08:49.973" v="417" actId="26606"/>
          <ac:spMkLst>
            <pc:docMk/>
            <pc:sldMk cId="3595274662" sldId="258"/>
            <ac:spMk id="3082" creationId="{1E547BA6-BAE0-43BB-A7CA-60F69CE252F0}"/>
          </ac:spMkLst>
        </pc:spChg>
        <pc:spChg chg="add del">
          <ac:chgData name="Tracy Zea" userId="0f82b93b-898f-41db-99d5-fa12314ec6a7" providerId="ADAL" clId="{166F0BE5-4621-40AA-8330-6876BCC6C2C9}" dt="2020-10-08T20:08:57.038" v="418" actId="26606"/>
          <ac:spMkLst>
            <pc:docMk/>
            <pc:sldMk cId="3595274662" sldId="258"/>
            <ac:spMk id="3084" creationId="{CF62D2A7-8207-488C-9F46-316BA81A16C8}"/>
          </ac:spMkLst>
        </pc:spChg>
        <pc:grpChg chg="add del">
          <ac:chgData name="Tracy Zea" userId="0f82b93b-898f-41db-99d5-fa12314ec6a7" providerId="ADAL" clId="{166F0BE5-4621-40AA-8330-6876BCC6C2C9}" dt="2020-10-08T20:05:41.618" v="412" actId="26606"/>
          <ac:grpSpMkLst>
            <pc:docMk/>
            <pc:sldMk cId="3595274662" sldId="258"/>
            <ac:grpSpMk id="73" creationId="{B6BADB90-C74B-40D6-86DC-503F65FCE8DC}"/>
          </ac:grpSpMkLst>
        </pc:grpChg>
        <pc:grpChg chg="add del">
          <ac:chgData name="Tracy Zea" userId="0f82b93b-898f-41db-99d5-fa12314ec6a7" providerId="ADAL" clId="{166F0BE5-4621-40AA-8330-6876BCC6C2C9}" dt="2020-10-08T20:05:38.401" v="409" actId="26606"/>
          <ac:grpSpMkLst>
            <pc:docMk/>
            <pc:sldMk cId="3595274662" sldId="258"/>
            <ac:grpSpMk id="137" creationId="{07EAA094-9CF6-4695-958A-33D9BCAA9474}"/>
          </ac:grpSpMkLst>
        </pc:grpChg>
        <pc:grpChg chg="add del">
          <ac:chgData name="Tracy Zea" userId="0f82b93b-898f-41db-99d5-fa12314ec6a7" providerId="ADAL" clId="{166F0BE5-4621-40AA-8330-6876BCC6C2C9}" dt="2020-10-08T20:08:49.966" v="416" actId="26606"/>
          <ac:grpSpMkLst>
            <pc:docMk/>
            <pc:sldMk cId="3595274662" sldId="258"/>
            <ac:grpSpMk id="193" creationId="{07EAA094-9CF6-4695-958A-33D9BCAA9474}"/>
          </ac:grpSpMkLst>
        </pc:grpChg>
        <pc:grpChg chg="add del">
          <ac:chgData name="Tracy Zea" userId="0f82b93b-898f-41db-99d5-fa12314ec6a7" providerId="ADAL" clId="{166F0BE5-4621-40AA-8330-6876BCC6C2C9}" dt="2020-10-08T20:08:49.973" v="417" actId="26606"/>
          <ac:grpSpMkLst>
            <pc:docMk/>
            <pc:sldMk cId="3595274662" sldId="258"/>
            <ac:grpSpMk id="3080" creationId="{07EAA094-9CF6-4695-958A-33D9BCAA9474}"/>
          </ac:grpSpMkLst>
        </pc:grpChg>
        <pc:picChg chg="add mod">
          <ac:chgData name="Tracy Zea" userId="0f82b93b-898f-41db-99d5-fa12314ec6a7" providerId="ADAL" clId="{166F0BE5-4621-40AA-8330-6876BCC6C2C9}" dt="2020-10-08T20:08:57.038" v="418" actId="26606"/>
          <ac:picMkLst>
            <pc:docMk/>
            <pc:sldMk cId="3595274662" sldId="258"/>
            <ac:picMk id="4" creationId="{C35D7C24-2961-4DBA-9D2C-9A7D7DD1D176}"/>
          </ac:picMkLst>
        </pc:picChg>
        <pc:picChg chg="del mod ord">
          <ac:chgData name="Tracy Zea" userId="0f82b93b-898f-41db-99d5-fa12314ec6a7" providerId="ADAL" clId="{166F0BE5-4621-40AA-8330-6876BCC6C2C9}" dt="2020-10-08T20:08:42.675" v="413" actId="478"/>
          <ac:picMkLst>
            <pc:docMk/>
            <pc:sldMk cId="3595274662" sldId="258"/>
            <ac:picMk id="3074" creationId="{274957FB-6D64-47AE-8C11-3E61345E6BCD}"/>
          </ac:picMkLst>
        </pc:picChg>
      </pc:sldChg>
      <pc:sldChg chg="del">
        <pc:chgData name="Tracy Zea" userId="0f82b93b-898f-41db-99d5-fa12314ec6a7" providerId="ADAL" clId="{166F0BE5-4621-40AA-8330-6876BCC6C2C9}" dt="2020-10-08T18:45:47.011" v="134" actId="47"/>
        <pc:sldMkLst>
          <pc:docMk/>
          <pc:sldMk cId="291012860" sldId="263"/>
        </pc:sldMkLst>
      </pc:sldChg>
      <pc:sldChg chg="addSp delSp modSp del mod">
        <pc:chgData name="Tracy Zea" userId="0f82b93b-898f-41db-99d5-fa12314ec6a7" providerId="ADAL" clId="{166F0BE5-4621-40AA-8330-6876BCC6C2C9}" dt="2020-10-08T18:46:36.401" v="136" actId="47"/>
        <pc:sldMkLst>
          <pc:docMk/>
          <pc:sldMk cId="1943009153" sldId="264"/>
        </pc:sldMkLst>
        <pc:spChg chg="mod">
          <ac:chgData name="Tracy Zea" userId="0f82b93b-898f-41db-99d5-fa12314ec6a7" providerId="ADAL" clId="{166F0BE5-4621-40AA-8330-6876BCC6C2C9}" dt="2020-10-08T18:43:51.963" v="128" actId="26606"/>
          <ac:spMkLst>
            <pc:docMk/>
            <pc:sldMk cId="1943009153" sldId="264"/>
            <ac:spMk id="2" creationId="{00000000-0000-0000-0000-000000000000}"/>
          </ac:spMkLst>
        </pc:spChg>
        <pc:spChg chg="add del">
          <ac:chgData name="Tracy Zea" userId="0f82b93b-898f-41db-99d5-fa12314ec6a7" providerId="ADAL" clId="{166F0BE5-4621-40AA-8330-6876BCC6C2C9}" dt="2020-10-08T18:43:51.963" v="128" actId="26606"/>
          <ac:spMkLst>
            <pc:docMk/>
            <pc:sldMk cId="1943009153" sldId="264"/>
            <ac:spMk id="10" creationId="{6753252F-4873-4F63-801D-CC719279A7D5}"/>
          </ac:spMkLst>
        </pc:spChg>
        <pc:spChg chg="add del">
          <ac:chgData name="Tracy Zea" userId="0f82b93b-898f-41db-99d5-fa12314ec6a7" providerId="ADAL" clId="{166F0BE5-4621-40AA-8330-6876BCC6C2C9}" dt="2020-10-08T18:43:51.963" v="128" actId="26606"/>
          <ac:spMkLst>
            <pc:docMk/>
            <pc:sldMk cId="1943009153" sldId="264"/>
            <ac:spMk id="12" creationId="{047C8CCB-F95D-4249-92DD-651249D3535A}"/>
          </ac:spMkLst>
        </pc:spChg>
        <pc:spChg chg="add del">
          <ac:chgData name="Tracy Zea" userId="0f82b93b-898f-41db-99d5-fa12314ec6a7" providerId="ADAL" clId="{166F0BE5-4621-40AA-8330-6876BCC6C2C9}" dt="2020-10-08T18:43:51.963" v="128" actId="26606"/>
          <ac:spMkLst>
            <pc:docMk/>
            <pc:sldMk cId="1943009153" sldId="264"/>
            <ac:spMk id="17" creationId="{A4AC5506-6312-4701-8D3C-40187889A947}"/>
          </ac:spMkLst>
        </pc:spChg>
        <pc:graphicFrameChg chg="add mod">
          <ac:chgData name="Tracy Zea" userId="0f82b93b-898f-41db-99d5-fa12314ec6a7" providerId="ADAL" clId="{166F0BE5-4621-40AA-8330-6876BCC6C2C9}" dt="2020-10-08T18:44:08.336" v="132" actId="14100"/>
          <ac:graphicFrameMkLst>
            <pc:docMk/>
            <pc:sldMk cId="1943009153" sldId="264"/>
            <ac:graphicFrameMk id="4" creationId="{00000000-0000-0000-0000-000000000000}"/>
          </ac:graphicFrameMkLst>
        </pc:graphicFrameChg>
        <pc:cxnChg chg="del">
          <ac:chgData name="Tracy Zea" userId="0f82b93b-898f-41db-99d5-fa12314ec6a7" providerId="ADAL" clId="{166F0BE5-4621-40AA-8330-6876BCC6C2C9}" dt="2020-10-08T18:43:35.346" v="126" actId="478"/>
          <ac:cxnSpMkLst>
            <pc:docMk/>
            <pc:sldMk cId="1943009153" sldId="264"/>
            <ac:cxnSpMk id="5" creationId="{00000000-0000-0000-0000-000000000000}"/>
          </ac:cxnSpMkLst>
        </pc:cxnChg>
      </pc:sldChg>
      <pc:sldChg chg="del">
        <pc:chgData name="Tracy Zea" userId="0f82b93b-898f-41db-99d5-fa12314ec6a7" providerId="ADAL" clId="{166F0BE5-4621-40AA-8330-6876BCC6C2C9}" dt="2020-10-08T18:46:15.631" v="135" actId="47"/>
        <pc:sldMkLst>
          <pc:docMk/>
          <pc:sldMk cId="2730451570" sldId="265"/>
        </pc:sldMkLst>
      </pc:sldChg>
      <pc:sldChg chg="addSp delSp modSp mod setBg setClrOvrMap">
        <pc:chgData name="Tracy Zea" userId="0f82b93b-898f-41db-99d5-fa12314ec6a7" providerId="ADAL" clId="{166F0BE5-4621-40AA-8330-6876BCC6C2C9}" dt="2020-10-08T19:09:11.247" v="305" actId="26606"/>
        <pc:sldMkLst>
          <pc:docMk/>
          <pc:sldMk cId="3210780853" sldId="267"/>
        </pc:sldMkLst>
        <pc:spChg chg="mod">
          <ac:chgData name="Tracy Zea" userId="0f82b93b-898f-41db-99d5-fa12314ec6a7" providerId="ADAL" clId="{166F0BE5-4621-40AA-8330-6876BCC6C2C9}" dt="2020-10-08T19:09:11.247" v="305" actId="26606"/>
          <ac:spMkLst>
            <pc:docMk/>
            <pc:sldMk cId="3210780853" sldId="267"/>
            <ac:spMk id="2" creationId="{00000000-0000-0000-0000-000000000000}"/>
          </ac:spMkLst>
        </pc:spChg>
        <pc:spChg chg="mod">
          <ac:chgData name="Tracy Zea" userId="0f82b93b-898f-41db-99d5-fa12314ec6a7" providerId="ADAL" clId="{166F0BE5-4621-40AA-8330-6876BCC6C2C9}" dt="2020-10-08T19:09:11.247" v="305" actId="26606"/>
          <ac:spMkLst>
            <pc:docMk/>
            <pc:sldMk cId="3210780853" sldId="267"/>
            <ac:spMk id="3" creationId="{00000000-0000-0000-0000-000000000000}"/>
          </ac:spMkLst>
        </pc:spChg>
        <pc:spChg chg="add del">
          <ac:chgData name="Tracy Zea" userId="0f82b93b-898f-41db-99d5-fa12314ec6a7" providerId="ADAL" clId="{166F0BE5-4621-40AA-8330-6876BCC6C2C9}" dt="2020-10-08T19:09:11.247" v="305" actId="26606"/>
          <ac:spMkLst>
            <pc:docMk/>
            <pc:sldMk cId="3210780853" sldId="267"/>
            <ac:spMk id="8" creationId="{3B854194-185D-494D-905C-7C7CB2E30F6E}"/>
          </ac:spMkLst>
        </pc:spChg>
        <pc:spChg chg="add del">
          <ac:chgData name="Tracy Zea" userId="0f82b93b-898f-41db-99d5-fa12314ec6a7" providerId="ADAL" clId="{166F0BE5-4621-40AA-8330-6876BCC6C2C9}" dt="2020-10-08T19:09:11.247" v="305" actId="26606"/>
          <ac:spMkLst>
            <pc:docMk/>
            <pc:sldMk cId="3210780853" sldId="267"/>
            <ac:spMk id="10" creationId="{B4F5FA0D-0104-4987-8241-EFF7C85B88DE}"/>
          </ac:spMkLst>
        </pc:spChg>
        <pc:spChg chg="add del">
          <ac:chgData name="Tracy Zea" userId="0f82b93b-898f-41db-99d5-fa12314ec6a7" providerId="ADAL" clId="{166F0BE5-4621-40AA-8330-6876BCC6C2C9}" dt="2020-10-08T19:09:11.239" v="304" actId="26606"/>
          <ac:spMkLst>
            <pc:docMk/>
            <pc:sldMk cId="3210780853" sldId="267"/>
            <ac:spMk id="17" creationId="{907EF6B7-1338-4443-8C46-6A318D952DFD}"/>
          </ac:spMkLst>
        </pc:spChg>
        <pc:spChg chg="add del">
          <ac:chgData name="Tracy Zea" userId="0f82b93b-898f-41db-99d5-fa12314ec6a7" providerId="ADAL" clId="{166F0BE5-4621-40AA-8330-6876BCC6C2C9}" dt="2020-10-08T19:09:11.239" v="304" actId="26606"/>
          <ac:spMkLst>
            <pc:docMk/>
            <pc:sldMk cId="3210780853" sldId="267"/>
            <ac:spMk id="19" creationId="{DAAE4CDD-124C-4DCF-9584-B6033B545DD5}"/>
          </ac:spMkLst>
        </pc:spChg>
        <pc:spChg chg="add del">
          <ac:chgData name="Tracy Zea" userId="0f82b93b-898f-41db-99d5-fa12314ec6a7" providerId="ADAL" clId="{166F0BE5-4621-40AA-8330-6876BCC6C2C9}" dt="2020-10-08T19:09:11.239" v="304" actId="26606"/>
          <ac:spMkLst>
            <pc:docMk/>
            <pc:sldMk cId="3210780853" sldId="267"/>
            <ac:spMk id="21" creationId="{081E4A58-353D-44AE-B2FC-2A74E2E400F7}"/>
          </ac:spMkLst>
        </pc:spChg>
        <pc:spChg chg="add">
          <ac:chgData name="Tracy Zea" userId="0f82b93b-898f-41db-99d5-fa12314ec6a7" providerId="ADAL" clId="{166F0BE5-4621-40AA-8330-6876BCC6C2C9}" dt="2020-10-08T19:09:11.247" v="305" actId="26606"/>
          <ac:spMkLst>
            <pc:docMk/>
            <pc:sldMk cId="3210780853" sldId="267"/>
            <ac:spMk id="23" creationId="{DFF2AC85-FAA0-4844-813F-83C04D7382E2}"/>
          </ac:spMkLst>
        </pc:spChg>
        <pc:spChg chg="add">
          <ac:chgData name="Tracy Zea" userId="0f82b93b-898f-41db-99d5-fa12314ec6a7" providerId="ADAL" clId="{166F0BE5-4621-40AA-8330-6876BCC6C2C9}" dt="2020-10-08T19:09:11.247" v="305" actId="26606"/>
          <ac:spMkLst>
            <pc:docMk/>
            <pc:sldMk cId="3210780853" sldId="267"/>
            <ac:spMk id="24" creationId="{89CC0F1E-BAA2-47B1-8F83-7ECB9FD9E009}"/>
          </ac:spMkLst>
        </pc:spChg>
        <pc:picChg chg="add del">
          <ac:chgData name="Tracy Zea" userId="0f82b93b-898f-41db-99d5-fa12314ec6a7" providerId="ADAL" clId="{166F0BE5-4621-40AA-8330-6876BCC6C2C9}" dt="2020-10-08T19:09:11.247" v="305" actId="26606"/>
          <ac:picMkLst>
            <pc:docMk/>
            <pc:sldMk cId="3210780853" sldId="267"/>
            <ac:picMk id="12" creationId="{2897127E-6CEF-446C-BE87-93B7C46E49D1}"/>
          </ac:picMkLst>
        </pc:picChg>
      </pc:sldChg>
      <pc:sldChg chg="addSp delSp modSp mod setBg">
        <pc:chgData name="Tracy Zea" userId="0f82b93b-898f-41db-99d5-fa12314ec6a7" providerId="ADAL" clId="{166F0BE5-4621-40AA-8330-6876BCC6C2C9}" dt="2020-10-08T19:50:19.959" v="322" actId="14100"/>
        <pc:sldMkLst>
          <pc:docMk/>
          <pc:sldMk cId="3272651342" sldId="268"/>
        </pc:sldMkLst>
        <pc:spChg chg="mod">
          <ac:chgData name="Tracy Zea" userId="0f82b93b-898f-41db-99d5-fa12314ec6a7" providerId="ADAL" clId="{166F0BE5-4621-40AA-8330-6876BCC6C2C9}" dt="2020-10-08T19:50:05.597" v="317" actId="26606"/>
          <ac:spMkLst>
            <pc:docMk/>
            <pc:sldMk cId="3272651342" sldId="268"/>
            <ac:spMk id="2" creationId="{00000000-0000-0000-0000-000000000000}"/>
          </ac:spMkLst>
        </pc:spChg>
        <pc:spChg chg="del">
          <ac:chgData name="Tracy Zea" userId="0f82b93b-898f-41db-99d5-fa12314ec6a7" providerId="ADAL" clId="{166F0BE5-4621-40AA-8330-6876BCC6C2C9}" dt="2020-10-08T19:08:06.398" v="300" actId="26606"/>
          <ac:spMkLst>
            <pc:docMk/>
            <pc:sldMk cId="3272651342" sldId="268"/>
            <ac:spMk id="12" creationId="{1707FC24-6981-43D9-B525-C7832BA22463}"/>
          </ac:spMkLst>
        </pc:spChg>
        <pc:spChg chg="add del">
          <ac:chgData name="Tracy Zea" userId="0f82b93b-898f-41db-99d5-fa12314ec6a7" providerId="ADAL" clId="{166F0BE5-4621-40AA-8330-6876BCC6C2C9}" dt="2020-10-08T19:50:05.604" v="318" actId="26606"/>
          <ac:spMkLst>
            <pc:docMk/>
            <pc:sldMk cId="3272651342" sldId="268"/>
            <ac:spMk id="17" creationId="{16C5FA50-8D52-4617-AF91-5C7B1C8352F1}"/>
          </ac:spMkLst>
        </pc:spChg>
        <pc:spChg chg="add del">
          <ac:chgData name="Tracy Zea" userId="0f82b93b-898f-41db-99d5-fa12314ec6a7" providerId="ADAL" clId="{166F0BE5-4621-40AA-8330-6876BCC6C2C9}" dt="2020-10-08T19:50:05.604" v="318" actId="26606"/>
          <ac:spMkLst>
            <pc:docMk/>
            <pc:sldMk cId="3272651342" sldId="268"/>
            <ac:spMk id="19" creationId="{E223798C-12AD-4B0C-A50C-D676347D67CF}"/>
          </ac:spMkLst>
        </pc:spChg>
        <pc:spChg chg="add del">
          <ac:chgData name="Tracy Zea" userId="0f82b93b-898f-41db-99d5-fa12314ec6a7" providerId="ADAL" clId="{166F0BE5-4621-40AA-8330-6876BCC6C2C9}" dt="2020-10-08T19:49:55.857" v="315" actId="26606"/>
          <ac:spMkLst>
            <pc:docMk/>
            <pc:sldMk cId="3272651342" sldId="268"/>
            <ac:spMk id="24" creationId="{16C5FA50-8D52-4617-AF91-5C7B1C8352F1}"/>
          </ac:spMkLst>
        </pc:spChg>
        <pc:spChg chg="add del">
          <ac:chgData name="Tracy Zea" userId="0f82b93b-898f-41db-99d5-fa12314ec6a7" providerId="ADAL" clId="{166F0BE5-4621-40AA-8330-6876BCC6C2C9}" dt="2020-10-08T19:49:55.857" v="315" actId="26606"/>
          <ac:spMkLst>
            <pc:docMk/>
            <pc:sldMk cId="3272651342" sldId="268"/>
            <ac:spMk id="26" creationId="{E223798C-12AD-4B0C-A50C-D676347D67CF}"/>
          </ac:spMkLst>
        </pc:spChg>
        <pc:spChg chg="add del">
          <ac:chgData name="Tracy Zea" userId="0f82b93b-898f-41db-99d5-fa12314ec6a7" providerId="ADAL" clId="{166F0BE5-4621-40AA-8330-6876BCC6C2C9}" dt="2020-10-08T19:50:05.597" v="317" actId="26606"/>
          <ac:spMkLst>
            <pc:docMk/>
            <pc:sldMk cId="3272651342" sldId="268"/>
            <ac:spMk id="28" creationId="{1707FC24-6981-43D9-B525-C7832BA22463}"/>
          </ac:spMkLst>
        </pc:spChg>
        <pc:spChg chg="add">
          <ac:chgData name="Tracy Zea" userId="0f82b93b-898f-41db-99d5-fa12314ec6a7" providerId="ADAL" clId="{166F0BE5-4621-40AA-8330-6876BCC6C2C9}" dt="2020-10-08T19:50:05.604" v="318" actId="26606"/>
          <ac:spMkLst>
            <pc:docMk/>
            <pc:sldMk cId="3272651342" sldId="268"/>
            <ac:spMk id="30" creationId="{16C5FA50-8D52-4617-AF91-5C7B1C8352F1}"/>
          </ac:spMkLst>
        </pc:spChg>
        <pc:spChg chg="add">
          <ac:chgData name="Tracy Zea" userId="0f82b93b-898f-41db-99d5-fa12314ec6a7" providerId="ADAL" clId="{166F0BE5-4621-40AA-8330-6876BCC6C2C9}" dt="2020-10-08T19:50:05.604" v="318" actId="26606"/>
          <ac:spMkLst>
            <pc:docMk/>
            <pc:sldMk cId="3272651342" sldId="268"/>
            <ac:spMk id="31" creationId="{E223798C-12AD-4B0C-A50C-D676347D67CF}"/>
          </ac:spMkLst>
        </pc:spChg>
        <pc:picChg chg="add mod">
          <ac:chgData name="Tracy Zea" userId="0f82b93b-898f-41db-99d5-fa12314ec6a7" providerId="ADAL" clId="{166F0BE5-4621-40AA-8330-6876BCC6C2C9}" dt="2020-10-08T19:50:19.959" v="322" actId="14100"/>
          <ac:picMkLst>
            <pc:docMk/>
            <pc:sldMk cId="3272651342" sldId="268"/>
            <ac:picMk id="6" creationId="{8B48F585-21A0-42E9-BE25-8C1A80340AF0}"/>
          </ac:picMkLst>
        </pc:picChg>
        <pc:picChg chg="mod">
          <ac:chgData name="Tracy Zea" userId="0f82b93b-898f-41db-99d5-fa12314ec6a7" providerId="ADAL" clId="{166F0BE5-4621-40AA-8330-6876BCC6C2C9}" dt="2020-10-08T19:08:06.398" v="300" actId="26606"/>
          <ac:picMkLst>
            <pc:docMk/>
            <pc:sldMk cId="3272651342" sldId="268"/>
            <ac:picMk id="7" creationId="{00000000-0000-0000-0000-000000000000}"/>
          </ac:picMkLst>
        </pc:picChg>
      </pc:sldChg>
      <pc:sldChg chg="ord">
        <pc:chgData name="Tracy Zea" userId="0f82b93b-898f-41db-99d5-fa12314ec6a7" providerId="ADAL" clId="{166F0BE5-4621-40AA-8330-6876BCC6C2C9}" dt="2020-10-08T17:36:06.635" v="125"/>
        <pc:sldMkLst>
          <pc:docMk/>
          <pc:sldMk cId="1472506647" sldId="269"/>
        </pc:sldMkLst>
      </pc:sldChg>
      <pc:sldChg chg="del">
        <pc:chgData name="Tracy Zea" userId="0f82b93b-898f-41db-99d5-fa12314ec6a7" providerId="ADAL" clId="{166F0BE5-4621-40AA-8330-6876BCC6C2C9}" dt="2020-10-08T18:45:20.075" v="133" actId="47"/>
        <pc:sldMkLst>
          <pc:docMk/>
          <pc:sldMk cId="1586336470" sldId="270"/>
        </pc:sldMkLst>
      </pc:sldChg>
      <pc:sldChg chg="del">
        <pc:chgData name="Tracy Zea" userId="0f82b93b-898f-41db-99d5-fa12314ec6a7" providerId="ADAL" clId="{166F0BE5-4621-40AA-8330-6876BCC6C2C9}" dt="2020-10-08T18:48:08.312" v="138" actId="2696"/>
        <pc:sldMkLst>
          <pc:docMk/>
          <pc:sldMk cId="619817496" sldId="271"/>
        </pc:sldMkLst>
      </pc:sldChg>
      <pc:sldChg chg="del">
        <pc:chgData name="Tracy Zea" userId="0f82b93b-898f-41db-99d5-fa12314ec6a7" providerId="ADAL" clId="{166F0BE5-4621-40AA-8330-6876BCC6C2C9}" dt="2020-10-08T18:50:16.943" v="139" actId="47"/>
        <pc:sldMkLst>
          <pc:docMk/>
          <pc:sldMk cId="3752950930" sldId="272"/>
        </pc:sldMkLst>
      </pc:sldChg>
      <pc:sldChg chg="modSp del">
        <pc:chgData name="Tracy Zea" userId="0f82b93b-898f-41db-99d5-fa12314ec6a7" providerId="ADAL" clId="{166F0BE5-4621-40AA-8330-6876BCC6C2C9}" dt="2020-10-08T19:10:25.001" v="306" actId="2696"/>
        <pc:sldMkLst>
          <pc:docMk/>
          <pc:sldMk cId="2696723827" sldId="274"/>
        </pc:sldMkLst>
        <pc:picChg chg="mod">
          <ac:chgData name="Tracy Zea" userId="0f82b93b-898f-41db-99d5-fa12314ec6a7" providerId="ADAL" clId="{166F0BE5-4621-40AA-8330-6876BCC6C2C9}" dt="2020-10-08T18:54:48.145" v="140" actId="1076"/>
          <ac:picMkLst>
            <pc:docMk/>
            <pc:sldMk cId="2696723827" sldId="274"/>
            <ac:picMk id="5122" creationId="{DFE9B4AE-B3C0-4330-9A6B-65D3EF867A84}"/>
          </ac:picMkLst>
        </pc:picChg>
      </pc:sldChg>
      <pc:sldChg chg="modSp mod">
        <pc:chgData name="Tracy Zea" userId="0f82b93b-898f-41db-99d5-fa12314ec6a7" providerId="ADAL" clId="{166F0BE5-4621-40AA-8330-6876BCC6C2C9}" dt="2020-10-08T17:36:02.871" v="123" actId="20577"/>
        <pc:sldMkLst>
          <pc:docMk/>
          <pc:sldMk cId="3539914083" sldId="275"/>
        </pc:sldMkLst>
        <pc:spChg chg="mod">
          <ac:chgData name="Tracy Zea" userId="0f82b93b-898f-41db-99d5-fa12314ec6a7" providerId="ADAL" clId="{166F0BE5-4621-40AA-8330-6876BCC6C2C9}" dt="2020-10-08T17:35:33.399" v="86" actId="20577"/>
          <ac:spMkLst>
            <pc:docMk/>
            <pc:sldMk cId="3539914083" sldId="275"/>
            <ac:spMk id="2" creationId="{A389EC43-288B-4FCA-8558-E40C414A921D}"/>
          </ac:spMkLst>
        </pc:spChg>
        <pc:spChg chg="mod">
          <ac:chgData name="Tracy Zea" userId="0f82b93b-898f-41db-99d5-fa12314ec6a7" providerId="ADAL" clId="{166F0BE5-4621-40AA-8330-6876BCC6C2C9}" dt="2020-10-08T17:36:02.871" v="123" actId="20577"/>
          <ac:spMkLst>
            <pc:docMk/>
            <pc:sldMk cId="3539914083" sldId="275"/>
            <ac:spMk id="3" creationId="{4B847839-72A9-45E8-9596-6FCE21669751}"/>
          </ac:spMkLst>
        </pc:spChg>
      </pc:sldChg>
      <pc:sldChg chg="modSp add mod">
        <pc:chgData name="Tracy Zea" userId="0f82b93b-898f-41db-99d5-fa12314ec6a7" providerId="ADAL" clId="{166F0BE5-4621-40AA-8330-6876BCC6C2C9}" dt="2020-10-13T14:29:23.637" v="452" actId="1076"/>
        <pc:sldMkLst>
          <pc:docMk/>
          <pc:sldMk cId="3664001268" sldId="552"/>
        </pc:sldMkLst>
        <pc:spChg chg="mod">
          <ac:chgData name="Tracy Zea" userId="0f82b93b-898f-41db-99d5-fa12314ec6a7" providerId="ADAL" clId="{166F0BE5-4621-40AA-8330-6876BCC6C2C9}" dt="2020-10-13T14:29:23.637" v="452" actId="1076"/>
          <ac:spMkLst>
            <pc:docMk/>
            <pc:sldMk cId="3664001268" sldId="552"/>
            <ac:spMk id="2" creationId="{00000000-0000-0000-0000-000000000000}"/>
          </ac:spMkLst>
        </pc:spChg>
      </pc:sldChg>
      <pc:sldChg chg="addSp delSp modSp add mod setBg setClrOvrMap">
        <pc:chgData name="Tracy Zea" userId="0f82b93b-898f-41db-99d5-fa12314ec6a7" providerId="ADAL" clId="{166F0BE5-4621-40AA-8330-6876BCC6C2C9}" dt="2020-10-08T19:54:34.099" v="407" actId="26606"/>
        <pc:sldMkLst>
          <pc:docMk/>
          <pc:sldMk cId="4039703364" sldId="1027"/>
        </pc:sldMkLst>
        <pc:spChg chg="mod ord">
          <ac:chgData name="Tracy Zea" userId="0f82b93b-898f-41db-99d5-fa12314ec6a7" providerId="ADAL" clId="{166F0BE5-4621-40AA-8330-6876BCC6C2C9}" dt="2020-10-08T19:54:34.099" v="407" actId="26606"/>
          <ac:spMkLst>
            <pc:docMk/>
            <pc:sldMk cId="4039703364" sldId="1027"/>
            <ac:spMk id="2" creationId="{D9726EF8-5D26-4473-AE6A-D5C357F30911}"/>
          </ac:spMkLst>
        </pc:spChg>
        <pc:spChg chg="add">
          <ac:chgData name="Tracy Zea" userId="0f82b93b-898f-41db-99d5-fa12314ec6a7" providerId="ADAL" clId="{166F0BE5-4621-40AA-8330-6876BCC6C2C9}" dt="2020-10-08T19:54:34.099" v="407" actId="26606"/>
          <ac:spMkLst>
            <pc:docMk/>
            <pc:sldMk cId="4039703364" sldId="1027"/>
            <ac:spMk id="71" creationId="{16C5FA50-8D52-4617-AF91-5C7B1C8352F1}"/>
          </ac:spMkLst>
        </pc:spChg>
        <pc:spChg chg="add">
          <ac:chgData name="Tracy Zea" userId="0f82b93b-898f-41db-99d5-fa12314ec6a7" providerId="ADAL" clId="{166F0BE5-4621-40AA-8330-6876BCC6C2C9}" dt="2020-10-08T19:54:34.099" v="407" actId="26606"/>
          <ac:spMkLst>
            <pc:docMk/>
            <pc:sldMk cId="4039703364" sldId="1027"/>
            <ac:spMk id="73" creationId="{E223798C-12AD-4B0C-A50C-D676347D67CF}"/>
          </ac:spMkLst>
        </pc:spChg>
        <pc:spChg chg="del">
          <ac:chgData name="Tracy Zea" userId="0f82b93b-898f-41db-99d5-fa12314ec6a7" providerId="ADAL" clId="{166F0BE5-4621-40AA-8330-6876BCC6C2C9}" dt="2020-10-08T19:53:40.726" v="403" actId="26606"/>
          <ac:spMkLst>
            <pc:docMk/>
            <pc:sldMk cId="4039703364" sldId="1027"/>
            <ac:spMk id="1033" creationId="{16C5FA50-8D52-4617-AF91-5C7B1C8352F1}"/>
          </ac:spMkLst>
        </pc:spChg>
        <pc:spChg chg="del">
          <ac:chgData name="Tracy Zea" userId="0f82b93b-898f-41db-99d5-fa12314ec6a7" providerId="ADAL" clId="{166F0BE5-4621-40AA-8330-6876BCC6C2C9}" dt="2020-10-08T19:53:40.726" v="403" actId="26606"/>
          <ac:spMkLst>
            <pc:docMk/>
            <pc:sldMk cId="4039703364" sldId="1027"/>
            <ac:spMk id="1034" creationId="{E223798C-12AD-4B0C-A50C-D676347D67CF}"/>
          </ac:spMkLst>
        </pc:spChg>
        <pc:picChg chg="mod ord">
          <ac:chgData name="Tracy Zea" userId="0f82b93b-898f-41db-99d5-fa12314ec6a7" providerId="ADAL" clId="{166F0BE5-4621-40AA-8330-6876BCC6C2C9}" dt="2020-10-08T19:54:34.099" v="407" actId="26606"/>
          <ac:picMkLst>
            <pc:docMk/>
            <pc:sldMk cId="4039703364" sldId="1027"/>
            <ac:picMk id="1026" creationId="{9BA7EE65-393E-46D6-9E1B-1B8898FA1569}"/>
          </ac:picMkLst>
        </pc:picChg>
      </pc:sldChg>
      <pc:sldChg chg="addSp delSp modSp new mod setBg modClrScheme setClrOvrMap chgLayout">
        <pc:chgData name="Tracy Zea" userId="0f82b93b-898f-41db-99d5-fa12314ec6a7" providerId="ADAL" clId="{166F0BE5-4621-40AA-8330-6876BCC6C2C9}" dt="2020-10-08T19:14:09.988" v="310" actId="1076"/>
        <pc:sldMkLst>
          <pc:docMk/>
          <pc:sldMk cId="2080352535" sldId="1029"/>
        </pc:sldMkLst>
        <pc:spChg chg="add mod">
          <ac:chgData name="Tracy Zea" userId="0f82b93b-898f-41db-99d5-fa12314ec6a7" providerId="ADAL" clId="{166F0BE5-4621-40AA-8330-6876BCC6C2C9}" dt="2020-10-08T19:13:47.357" v="308" actId="26606"/>
          <ac:spMkLst>
            <pc:docMk/>
            <pc:sldMk cId="2080352535" sldId="1029"/>
            <ac:spMk id="2" creationId="{6BADE329-9B37-4DBA-9147-F380B54F0746}"/>
          </ac:spMkLst>
        </pc:spChg>
        <pc:spChg chg="add mod">
          <ac:chgData name="Tracy Zea" userId="0f82b93b-898f-41db-99d5-fa12314ec6a7" providerId="ADAL" clId="{166F0BE5-4621-40AA-8330-6876BCC6C2C9}" dt="2020-10-08T19:13:47.357" v="308" actId="26606"/>
          <ac:spMkLst>
            <pc:docMk/>
            <pc:sldMk cId="2080352535" sldId="1029"/>
            <ac:spMk id="3" creationId="{56C1C02B-82DB-4C11-A2B3-7908BF58C8D9}"/>
          </ac:spMkLst>
        </pc:spChg>
        <pc:spChg chg="add">
          <ac:chgData name="Tracy Zea" userId="0f82b93b-898f-41db-99d5-fa12314ec6a7" providerId="ADAL" clId="{166F0BE5-4621-40AA-8330-6876BCC6C2C9}" dt="2020-10-08T19:13:47.357" v="308" actId="26606"/>
          <ac:spMkLst>
            <pc:docMk/>
            <pc:sldMk cId="2080352535" sldId="1029"/>
            <ac:spMk id="71" creationId="{5FDF4720-5445-47BE-89FE-E40D1AE6F619}"/>
          </ac:spMkLst>
        </pc:spChg>
        <pc:spChg chg="add">
          <ac:chgData name="Tracy Zea" userId="0f82b93b-898f-41db-99d5-fa12314ec6a7" providerId="ADAL" clId="{166F0BE5-4621-40AA-8330-6876BCC6C2C9}" dt="2020-10-08T19:13:47.357" v="308" actId="26606"/>
          <ac:spMkLst>
            <pc:docMk/>
            <pc:sldMk cId="2080352535" sldId="1029"/>
            <ac:spMk id="73" creationId="{AC8710B4-A815-4082-9E4F-F13A0007090C}"/>
          </ac:spMkLst>
        </pc:spChg>
        <pc:picChg chg="add del mod">
          <ac:chgData name="Tracy Zea" userId="0f82b93b-898f-41db-99d5-fa12314ec6a7" providerId="ADAL" clId="{166F0BE5-4621-40AA-8330-6876BCC6C2C9}" dt="2020-10-08T18:56:24.426" v="205" actId="478"/>
          <ac:picMkLst>
            <pc:docMk/>
            <pc:sldMk cId="2080352535" sldId="1029"/>
            <ac:picMk id="4" creationId="{E878856B-ECCD-4B7D-BE2D-97E83A695A24}"/>
          </ac:picMkLst>
        </pc:picChg>
        <pc:picChg chg="add del mod">
          <ac:chgData name="Tracy Zea" userId="0f82b93b-898f-41db-99d5-fa12314ec6a7" providerId="ADAL" clId="{166F0BE5-4621-40AA-8330-6876BCC6C2C9}" dt="2020-10-08T18:56:32.449" v="207" actId="478"/>
          <ac:picMkLst>
            <pc:docMk/>
            <pc:sldMk cId="2080352535" sldId="1029"/>
            <ac:picMk id="5" creationId="{D7885CF5-1478-4D67-8F0A-4AFBB66430AA}"/>
          </ac:picMkLst>
        </pc:picChg>
        <pc:picChg chg="add mod">
          <ac:chgData name="Tracy Zea" userId="0f82b93b-898f-41db-99d5-fa12314ec6a7" providerId="ADAL" clId="{166F0BE5-4621-40AA-8330-6876BCC6C2C9}" dt="2020-10-08T19:14:09.988" v="310" actId="1076"/>
          <ac:picMkLst>
            <pc:docMk/>
            <pc:sldMk cId="2080352535" sldId="1029"/>
            <ac:picMk id="9" creationId="{B8E3EACC-B05D-4D28-B028-192041338AB3}"/>
          </ac:picMkLst>
        </pc:picChg>
        <pc:picChg chg="add mod ord">
          <ac:chgData name="Tracy Zea" userId="0f82b93b-898f-41db-99d5-fa12314ec6a7" providerId="ADAL" clId="{166F0BE5-4621-40AA-8330-6876BCC6C2C9}" dt="2020-10-08T19:13:47.357" v="308" actId="26606"/>
          <ac:picMkLst>
            <pc:docMk/>
            <pc:sldMk cId="2080352535" sldId="1029"/>
            <ac:picMk id="3074" creationId="{300F9D54-38BD-4280-80C5-A2F5C43B22D4}"/>
          </ac:picMkLst>
        </pc:picChg>
      </pc:sldChg>
      <pc:sldChg chg="addSp delSp modSp new mod ord setBg">
        <pc:chgData name="Tracy Zea" userId="0f82b93b-898f-41db-99d5-fa12314ec6a7" providerId="ADAL" clId="{166F0BE5-4621-40AA-8330-6876BCC6C2C9}" dt="2020-10-08T19:08:29.259" v="302"/>
        <pc:sldMkLst>
          <pc:docMk/>
          <pc:sldMk cId="2161041580" sldId="1030"/>
        </pc:sldMkLst>
        <pc:spChg chg="mod ord">
          <ac:chgData name="Tracy Zea" userId="0f82b93b-898f-41db-99d5-fa12314ec6a7" providerId="ADAL" clId="{166F0BE5-4621-40AA-8330-6876BCC6C2C9}" dt="2020-10-08T19:06:05.575" v="296" actId="26606"/>
          <ac:spMkLst>
            <pc:docMk/>
            <pc:sldMk cId="2161041580" sldId="1030"/>
            <ac:spMk id="2" creationId="{9DB00258-84EE-4D6B-A88E-61EC81D1CC82}"/>
          </ac:spMkLst>
        </pc:spChg>
        <pc:spChg chg="del">
          <ac:chgData name="Tracy Zea" userId="0f82b93b-898f-41db-99d5-fa12314ec6a7" providerId="ADAL" clId="{166F0BE5-4621-40AA-8330-6876BCC6C2C9}" dt="2020-10-08T19:05:01.735" v="290" actId="478"/>
          <ac:spMkLst>
            <pc:docMk/>
            <pc:sldMk cId="2161041580" sldId="1030"/>
            <ac:spMk id="3" creationId="{D61FDA4B-1891-4BFB-B836-12AB7370DA61}"/>
          </ac:spMkLst>
        </pc:spChg>
        <pc:spChg chg="add del">
          <ac:chgData name="Tracy Zea" userId="0f82b93b-898f-41db-99d5-fa12314ec6a7" providerId="ADAL" clId="{166F0BE5-4621-40AA-8330-6876BCC6C2C9}" dt="2020-10-08T19:07:47.448" v="299" actId="26606"/>
          <ac:spMkLst>
            <pc:docMk/>
            <pc:sldMk cId="2161041580" sldId="1030"/>
            <ac:spMk id="73" creationId="{B4D3D850-2041-4B7C-AED9-54DA385B14F7}"/>
          </ac:spMkLst>
        </pc:spChg>
        <pc:spChg chg="add del">
          <ac:chgData name="Tracy Zea" userId="0f82b93b-898f-41db-99d5-fa12314ec6a7" providerId="ADAL" clId="{166F0BE5-4621-40AA-8330-6876BCC6C2C9}" dt="2020-10-08T19:07:47.448" v="299" actId="26606"/>
          <ac:spMkLst>
            <pc:docMk/>
            <pc:sldMk cId="2161041580" sldId="1030"/>
            <ac:spMk id="75" creationId="{B497CCB5-5FC2-473C-AFCC-2430CEF1DF71}"/>
          </ac:spMkLst>
        </pc:spChg>
        <pc:spChg chg="add del">
          <ac:chgData name="Tracy Zea" userId="0f82b93b-898f-41db-99d5-fa12314ec6a7" providerId="ADAL" clId="{166F0BE5-4621-40AA-8330-6876BCC6C2C9}" dt="2020-10-08T19:07:47.448" v="299" actId="26606"/>
          <ac:spMkLst>
            <pc:docMk/>
            <pc:sldMk cId="2161041580" sldId="1030"/>
            <ac:spMk id="77" creationId="{599C8C75-BFDF-44E7-A028-EEB5EDD58817}"/>
          </ac:spMkLst>
        </pc:spChg>
        <pc:spChg chg="add">
          <ac:chgData name="Tracy Zea" userId="0f82b93b-898f-41db-99d5-fa12314ec6a7" providerId="ADAL" clId="{166F0BE5-4621-40AA-8330-6876BCC6C2C9}" dt="2020-10-08T19:07:47.448" v="299" actId="26606"/>
          <ac:spMkLst>
            <pc:docMk/>
            <pc:sldMk cId="2161041580" sldId="1030"/>
            <ac:spMk id="139" creationId="{B4D3D850-2041-4B7C-AED9-54DA385B14F7}"/>
          </ac:spMkLst>
        </pc:spChg>
        <pc:spChg chg="add">
          <ac:chgData name="Tracy Zea" userId="0f82b93b-898f-41db-99d5-fa12314ec6a7" providerId="ADAL" clId="{166F0BE5-4621-40AA-8330-6876BCC6C2C9}" dt="2020-10-08T19:07:47.448" v="299" actId="26606"/>
          <ac:spMkLst>
            <pc:docMk/>
            <pc:sldMk cId="2161041580" sldId="1030"/>
            <ac:spMk id="141" creationId="{B497CCB5-5FC2-473C-AFCC-2430CEF1DF71}"/>
          </ac:spMkLst>
        </pc:spChg>
        <pc:spChg chg="add">
          <ac:chgData name="Tracy Zea" userId="0f82b93b-898f-41db-99d5-fa12314ec6a7" providerId="ADAL" clId="{166F0BE5-4621-40AA-8330-6876BCC6C2C9}" dt="2020-10-08T19:07:47.448" v="299" actId="26606"/>
          <ac:spMkLst>
            <pc:docMk/>
            <pc:sldMk cId="2161041580" sldId="1030"/>
            <ac:spMk id="143" creationId="{599C8C75-BFDF-44E7-A028-EEB5EDD58817}"/>
          </ac:spMkLst>
        </pc:spChg>
        <pc:picChg chg="add mod ord">
          <ac:chgData name="Tracy Zea" userId="0f82b93b-898f-41db-99d5-fa12314ec6a7" providerId="ADAL" clId="{166F0BE5-4621-40AA-8330-6876BCC6C2C9}" dt="2020-10-08T19:07:47.448" v="299" actId="26606"/>
          <ac:picMkLst>
            <pc:docMk/>
            <pc:sldMk cId="2161041580" sldId="1030"/>
            <ac:picMk id="2050" creationId="{4021109D-1775-42E0-8A71-E8B258E551AC}"/>
          </ac:picMkLst>
        </pc:picChg>
        <pc:picChg chg="add del mod">
          <ac:chgData name="Tracy Zea" userId="0f82b93b-898f-41db-99d5-fa12314ec6a7" providerId="ADAL" clId="{166F0BE5-4621-40AA-8330-6876BCC6C2C9}" dt="2020-10-08T19:07:38.694" v="297" actId="478"/>
          <ac:picMkLst>
            <pc:docMk/>
            <pc:sldMk cId="2161041580" sldId="1030"/>
            <ac:picMk id="2052" creationId="{27B55118-52C4-42B8-9434-73AD6B624396}"/>
          </ac:picMkLst>
        </pc:picChg>
        <pc:picChg chg="add mod ord">
          <ac:chgData name="Tracy Zea" userId="0f82b93b-898f-41db-99d5-fa12314ec6a7" providerId="ADAL" clId="{166F0BE5-4621-40AA-8330-6876BCC6C2C9}" dt="2020-10-08T19:07:47.448" v="299" actId="26606"/>
          <ac:picMkLst>
            <pc:docMk/>
            <pc:sldMk cId="2161041580" sldId="1030"/>
            <ac:picMk id="2054" creationId="{20781440-2838-4E2E-85B0-7C8A26E5C35F}"/>
          </ac:picMkLst>
        </pc:picChg>
      </pc:sldChg>
      <pc:sldChg chg="delSp modSp new del mod">
        <pc:chgData name="Tracy Zea" userId="0f82b93b-898f-41db-99d5-fa12314ec6a7" providerId="ADAL" clId="{166F0BE5-4621-40AA-8330-6876BCC6C2C9}" dt="2020-10-13T14:29:16.759" v="451" actId="47"/>
        <pc:sldMkLst>
          <pc:docMk/>
          <pc:sldMk cId="1013494324" sldId="1031"/>
        </pc:sldMkLst>
        <pc:spChg chg="mod">
          <ac:chgData name="Tracy Zea" userId="0f82b93b-898f-41db-99d5-fa12314ec6a7" providerId="ADAL" clId="{166F0BE5-4621-40AA-8330-6876BCC6C2C9}" dt="2020-10-13T14:27:52.123" v="448" actId="20577"/>
          <ac:spMkLst>
            <pc:docMk/>
            <pc:sldMk cId="1013494324" sldId="1031"/>
            <ac:spMk id="2" creationId="{F859ED31-8C86-4930-B004-2ACEAA1A8AD0}"/>
          </ac:spMkLst>
        </pc:spChg>
        <pc:spChg chg="del">
          <ac:chgData name="Tracy Zea" userId="0f82b93b-898f-41db-99d5-fa12314ec6a7" providerId="ADAL" clId="{166F0BE5-4621-40AA-8330-6876BCC6C2C9}" dt="2020-10-13T14:29:10.737" v="449" actId="478"/>
          <ac:spMkLst>
            <pc:docMk/>
            <pc:sldMk cId="1013494324" sldId="1031"/>
            <ac:spMk id="3" creationId="{B4D26204-9B8D-45E6-AEB5-3F176F348D00}"/>
          </ac:spMkLst>
        </pc:spChg>
      </pc:sldChg>
      <pc:sldChg chg="modSp new del mod">
        <pc:chgData name="Tracy Zea" userId="0f82b93b-898f-41db-99d5-fa12314ec6a7" providerId="ADAL" clId="{166F0BE5-4621-40AA-8330-6876BCC6C2C9}" dt="2020-10-08T19:53:19.083" v="402" actId="2696"/>
        <pc:sldMkLst>
          <pc:docMk/>
          <pc:sldMk cId="2345212984" sldId="1031"/>
        </pc:sldMkLst>
        <pc:spChg chg="mod">
          <ac:chgData name="Tracy Zea" userId="0f82b93b-898f-41db-99d5-fa12314ec6a7" providerId="ADAL" clId="{166F0BE5-4621-40AA-8330-6876BCC6C2C9}" dt="2020-10-08T19:52:13.596" v="400" actId="20577"/>
          <ac:spMkLst>
            <pc:docMk/>
            <pc:sldMk cId="2345212984" sldId="1031"/>
            <ac:spMk id="2" creationId="{2558B978-100A-4B25-A604-531A19A4AFF4}"/>
          </ac:spMkLst>
        </pc:spChg>
      </pc:sldChg>
    </pc:docChg>
  </pc:docChgLst>
  <pc:docChgLst>
    <pc:chgData name="Deb Calhoun" userId="S::dcalhoun@waterwayscouncil.org::da5ac807-2a3e-4c6f-ab5f-5d0a1afbe655" providerId="AD" clId="Web-{B4238ED4-B3F2-42FE-93F6-0235CA9DF8F5}"/>
    <pc:docChg chg="delSld modSld">
      <pc:chgData name="Deb Calhoun" userId="S::dcalhoun@waterwayscouncil.org::da5ac807-2a3e-4c6f-ab5f-5d0a1afbe655" providerId="AD" clId="Web-{B4238ED4-B3F2-42FE-93F6-0235CA9DF8F5}" dt="2020-09-24T17:37:20.794" v="3"/>
      <pc:docMkLst>
        <pc:docMk/>
      </pc:docMkLst>
      <pc:sldChg chg="addSp modSp del">
        <pc:chgData name="Deb Calhoun" userId="S::dcalhoun@waterwayscouncil.org::da5ac807-2a3e-4c6f-ab5f-5d0a1afbe655" providerId="AD" clId="Web-{B4238ED4-B3F2-42FE-93F6-0235CA9DF8F5}" dt="2020-09-24T17:37:20.794" v="3"/>
        <pc:sldMkLst>
          <pc:docMk/>
          <pc:sldMk cId="1953701235" sldId="273"/>
        </pc:sldMkLst>
        <pc:spChg chg="add mod">
          <ac:chgData name="Deb Calhoun" userId="S::dcalhoun@waterwayscouncil.org::da5ac807-2a3e-4c6f-ab5f-5d0a1afbe655" providerId="AD" clId="Web-{B4238ED4-B3F2-42FE-93F6-0235CA9DF8F5}" dt="2020-09-24T17:37:11.215" v="2" actId="14100"/>
          <ac:spMkLst>
            <pc:docMk/>
            <pc:sldMk cId="1953701235" sldId="273"/>
            <ac:spMk id="2" creationId="{087FA749-EC83-42CC-A1BE-B551236E1925}"/>
          </ac:spMkLst>
        </pc:spChg>
      </pc:sldChg>
    </pc:docChg>
  </pc:docChgLst>
  <pc:docChgLst>
    <pc:chgData name="Deb Calhoun" userId="S::dcalhoun@waterwayscouncil.org::da5ac807-2a3e-4c6f-ab5f-5d0a1afbe655" providerId="AD" clId="Web-{CA6ADAF0-BC26-4A45-9E51-FEC3AE084FE8}"/>
    <pc:docChg chg="modSld">
      <pc:chgData name="Deb Calhoun" userId="S::dcalhoun@waterwayscouncil.org::da5ac807-2a3e-4c6f-ab5f-5d0a1afbe655" providerId="AD" clId="Web-{CA6ADAF0-BC26-4A45-9E51-FEC3AE084FE8}" dt="2020-09-25T12:52:18.310" v="1" actId="1076"/>
      <pc:docMkLst>
        <pc:docMk/>
      </pc:docMkLst>
      <pc:sldChg chg="addSp modSp">
        <pc:chgData name="Deb Calhoun" userId="S::dcalhoun@waterwayscouncil.org::da5ac807-2a3e-4c6f-ab5f-5d0a1afbe655" providerId="AD" clId="Web-{CA6ADAF0-BC26-4A45-9E51-FEC3AE084FE8}" dt="2020-09-25T12:52:18.310" v="1" actId="1076"/>
        <pc:sldMkLst>
          <pc:docMk/>
          <pc:sldMk cId="619817496" sldId="271"/>
        </pc:sldMkLst>
        <pc:picChg chg="add mod">
          <ac:chgData name="Deb Calhoun" userId="S::dcalhoun@waterwayscouncil.org::da5ac807-2a3e-4c6f-ab5f-5d0a1afbe655" providerId="AD" clId="Web-{CA6ADAF0-BC26-4A45-9E51-FEC3AE084FE8}" dt="2020-09-25T12:52:18.310" v="1" actId="1076"/>
          <ac:picMkLst>
            <pc:docMk/>
            <pc:sldMk cId="619817496" sldId="271"/>
            <ac:picMk id="2" creationId="{22DD8A94-AF9B-4572-B997-094466FAAA77}"/>
          </ac:picMkLst>
        </pc:picChg>
      </pc:sldChg>
    </pc:docChg>
  </pc:docChgLst>
  <pc:docChgLst>
    <pc:chgData name="Paul Rohde" userId="S::prohde@waterwayscouncil.org::200554db-4afa-4bf8-90e1-d037b6515758" providerId="AD" clId="Web-{A4A09C27-0031-A9FC-2C15-0CC8FD89D329}"/>
    <pc:docChg chg="modSld">
      <pc:chgData name="Paul Rohde" userId="S::prohde@waterwayscouncil.org::200554db-4afa-4bf8-90e1-d037b6515758" providerId="AD" clId="Web-{A4A09C27-0031-A9FC-2C15-0CC8FD89D329}" dt="2020-10-13T14:21:04.538" v="62" actId="20577"/>
      <pc:docMkLst>
        <pc:docMk/>
      </pc:docMkLst>
      <pc:sldChg chg="modSp">
        <pc:chgData name="Paul Rohde" userId="S::prohde@waterwayscouncil.org::200554db-4afa-4bf8-90e1-d037b6515758" providerId="AD" clId="Web-{A4A09C27-0031-A9FC-2C15-0CC8FD89D329}" dt="2020-10-13T14:21:04.522" v="61" actId="20577"/>
        <pc:sldMkLst>
          <pc:docMk/>
          <pc:sldMk cId="3595274662" sldId="258"/>
        </pc:sldMkLst>
        <pc:spChg chg="mod">
          <ac:chgData name="Paul Rohde" userId="S::prohde@waterwayscouncil.org::200554db-4afa-4bf8-90e1-d037b6515758" providerId="AD" clId="Web-{A4A09C27-0031-A9FC-2C15-0CC8FD89D329}" dt="2020-10-13T14:21:04.522" v="61" actId="20577"/>
          <ac:spMkLst>
            <pc:docMk/>
            <pc:sldMk cId="3595274662" sldId="258"/>
            <ac:spMk id="3" creationId="{00000000-0000-0000-0000-000000000000}"/>
          </ac:spMkLst>
        </pc:spChg>
      </pc:sldChg>
    </pc:docChg>
  </pc:docChgLst>
  <pc:docChgLst>
    <pc:chgData name="Tracy Zea" userId="S::tzea@waterwayscouncil.org::0f82b93b-898f-41db-99d5-fa12314ec6a7" providerId="AD" clId="Web-{C9C7FC96-45B2-41B4-977A-8AB8F3957D5D}"/>
    <pc:docChg chg="modSld">
      <pc:chgData name="Tracy Zea" userId="S::tzea@waterwayscouncil.org::0f82b93b-898f-41db-99d5-fa12314ec6a7" providerId="AD" clId="Web-{C9C7FC96-45B2-41B4-977A-8AB8F3957D5D}" dt="2020-10-08T19:45:18.809" v="0"/>
      <pc:docMkLst>
        <pc:docMk/>
      </pc:docMkLst>
      <pc:sldChg chg="delSp">
        <pc:chgData name="Tracy Zea" userId="S::tzea@waterwayscouncil.org::0f82b93b-898f-41db-99d5-fa12314ec6a7" providerId="AD" clId="Web-{C9C7FC96-45B2-41B4-977A-8AB8F3957D5D}" dt="2020-10-08T19:45:18.809" v="0"/>
        <pc:sldMkLst>
          <pc:docMk/>
          <pc:sldMk cId="3272651342" sldId="268"/>
        </pc:sldMkLst>
        <pc:picChg chg="del">
          <ac:chgData name="Tracy Zea" userId="S::tzea@waterwayscouncil.org::0f82b93b-898f-41db-99d5-fa12314ec6a7" providerId="AD" clId="Web-{C9C7FC96-45B2-41B4-977A-8AB8F3957D5D}" dt="2020-10-08T19:45:18.809" v="0"/>
          <ac:picMkLst>
            <pc:docMk/>
            <pc:sldMk cId="3272651342" sldId="268"/>
            <ac:picMk id="7" creationId="{00000000-0000-0000-0000-000000000000}"/>
          </ac:picMkLst>
        </pc:picChg>
      </pc:sldChg>
    </pc:docChg>
  </pc:docChgLst>
  <pc:docChgLst>
    <pc:chgData name="Deb Calhoun" userId="S::dcalhoun@waterwayscouncil.org::da5ac807-2a3e-4c6f-ab5f-5d0a1afbe655" providerId="AD" clId="Web-{74427E91-008E-455C-BAAB-061B44C38AE9}"/>
    <pc:docChg chg="modSld">
      <pc:chgData name="Deb Calhoun" userId="S::dcalhoun@waterwayscouncil.org::da5ac807-2a3e-4c6f-ab5f-5d0a1afbe655" providerId="AD" clId="Web-{74427E91-008E-455C-BAAB-061B44C38AE9}" dt="2020-09-28T18:09:48.057" v="27" actId="1076"/>
      <pc:docMkLst>
        <pc:docMk/>
      </pc:docMkLst>
      <pc:sldChg chg="addSp delSp modSp">
        <pc:chgData name="Deb Calhoun" userId="S::dcalhoun@waterwayscouncil.org::da5ac807-2a3e-4c6f-ab5f-5d0a1afbe655" providerId="AD" clId="Web-{74427E91-008E-455C-BAAB-061B44C38AE9}" dt="2020-09-28T18:09:48.057" v="27" actId="1076"/>
        <pc:sldMkLst>
          <pc:docMk/>
          <pc:sldMk cId="619817496" sldId="271"/>
        </pc:sldMkLst>
        <pc:spChg chg="mod">
          <ac:chgData name="Deb Calhoun" userId="S::dcalhoun@waterwayscouncil.org::da5ac807-2a3e-4c6f-ab5f-5d0a1afbe655" providerId="AD" clId="Web-{74427E91-008E-455C-BAAB-061B44C38AE9}" dt="2020-09-28T18:02:59.095" v="3" actId="20577"/>
          <ac:spMkLst>
            <pc:docMk/>
            <pc:sldMk cId="619817496" sldId="271"/>
            <ac:spMk id="8" creationId="{E82CFAC7-87FD-4244-B11B-C477B285ACA8}"/>
          </ac:spMkLst>
        </pc:spChg>
        <pc:spChg chg="del">
          <ac:chgData name="Deb Calhoun" userId="S::dcalhoun@waterwayscouncil.org::da5ac807-2a3e-4c6f-ab5f-5d0a1afbe655" providerId="AD" clId="Web-{74427E91-008E-455C-BAAB-061B44C38AE9}" dt="2020-09-28T18:02:56.860" v="1"/>
          <ac:spMkLst>
            <pc:docMk/>
            <pc:sldMk cId="619817496" sldId="271"/>
            <ac:spMk id="13" creationId="{07FD67E6-B423-4782-A3C5-147D860528DE}"/>
          </ac:spMkLst>
        </pc:spChg>
        <pc:picChg chg="add mod">
          <ac:chgData name="Deb Calhoun" userId="S::dcalhoun@waterwayscouncil.org::da5ac807-2a3e-4c6f-ab5f-5d0a1afbe655" providerId="AD" clId="Web-{74427E91-008E-455C-BAAB-061B44C38AE9}" dt="2020-09-28T18:03:07.142" v="6" actId="1076"/>
          <ac:picMkLst>
            <pc:docMk/>
            <pc:sldMk cId="619817496" sldId="271"/>
            <ac:picMk id="6" creationId="{D36404AB-1C77-4B26-981D-2A3F73D8B84C}"/>
          </ac:picMkLst>
        </pc:picChg>
        <pc:picChg chg="add mod">
          <ac:chgData name="Deb Calhoun" userId="S::dcalhoun@waterwayscouncil.org::da5ac807-2a3e-4c6f-ab5f-5d0a1afbe655" providerId="AD" clId="Web-{74427E91-008E-455C-BAAB-061B44C38AE9}" dt="2020-09-28T18:08:39.227" v="16" actId="1076"/>
          <ac:picMkLst>
            <pc:docMk/>
            <pc:sldMk cId="619817496" sldId="271"/>
            <ac:picMk id="9" creationId="{602E3C16-2A57-481F-B72C-BA4C2AF92399}"/>
          </ac:picMkLst>
        </pc:picChg>
        <pc:picChg chg="add mod">
          <ac:chgData name="Deb Calhoun" userId="S::dcalhoun@waterwayscouncil.org::da5ac807-2a3e-4c6f-ab5f-5d0a1afbe655" providerId="AD" clId="Web-{74427E91-008E-455C-BAAB-061B44C38AE9}" dt="2020-09-28T18:08:37.649" v="15" actId="1076"/>
          <ac:picMkLst>
            <pc:docMk/>
            <pc:sldMk cId="619817496" sldId="271"/>
            <ac:picMk id="10" creationId="{48A8BD4B-F961-437F-823F-C36D680D6FF4}"/>
          </ac:picMkLst>
        </pc:picChg>
        <pc:picChg chg="del">
          <ac:chgData name="Deb Calhoun" userId="S::dcalhoun@waterwayscouncil.org::da5ac807-2a3e-4c6f-ab5f-5d0a1afbe655" providerId="AD" clId="Web-{74427E91-008E-455C-BAAB-061B44C38AE9}" dt="2020-09-28T18:02:56.860" v="1"/>
          <ac:picMkLst>
            <pc:docMk/>
            <pc:sldMk cId="619817496" sldId="271"/>
            <ac:picMk id="11" creationId="{5511B912-CCE5-4780-AF69-B50E924E060D}"/>
          </ac:picMkLst>
        </pc:picChg>
        <pc:picChg chg="add mod">
          <ac:chgData name="Deb Calhoun" userId="S::dcalhoun@waterwayscouncil.org::da5ac807-2a3e-4c6f-ab5f-5d0a1afbe655" providerId="AD" clId="Web-{74427E91-008E-455C-BAAB-061B44C38AE9}" dt="2020-09-28T18:09:37.322" v="23" actId="1076"/>
          <ac:picMkLst>
            <pc:docMk/>
            <pc:sldMk cId="619817496" sldId="271"/>
            <ac:picMk id="12" creationId="{E67F98A5-FC23-464B-8F9C-D29064423D66}"/>
          </ac:picMkLst>
        </pc:picChg>
        <pc:picChg chg="del">
          <ac:chgData name="Deb Calhoun" userId="S::dcalhoun@waterwayscouncil.org::da5ac807-2a3e-4c6f-ab5f-5d0a1afbe655" providerId="AD" clId="Web-{74427E91-008E-455C-BAAB-061B44C38AE9}" dt="2020-09-28T18:02:56.032" v="0"/>
          <ac:picMkLst>
            <pc:docMk/>
            <pc:sldMk cId="619817496" sldId="271"/>
            <ac:picMk id="15" creationId="{FE8C6DBE-955E-427F-A839-87304ACC54D6}"/>
          </ac:picMkLst>
        </pc:picChg>
        <pc:picChg chg="add mod">
          <ac:chgData name="Deb Calhoun" userId="S::dcalhoun@waterwayscouncil.org::da5ac807-2a3e-4c6f-ab5f-5d0a1afbe655" providerId="AD" clId="Web-{74427E91-008E-455C-BAAB-061B44C38AE9}" dt="2020-09-28T18:09:48.057" v="27" actId="1076"/>
          <ac:picMkLst>
            <pc:docMk/>
            <pc:sldMk cId="619817496" sldId="271"/>
            <ac:picMk id="16" creationId="{A0464A05-CBA8-4809-BA09-721836BACCB1}"/>
          </ac:picMkLst>
        </pc:picChg>
      </pc:sldChg>
    </pc:docChg>
  </pc:docChgLst>
  <pc:docChgLst>
    <pc:chgData name="Deb Calhoun" userId="S::dcalhoun@waterwayscouncil.org::da5ac807-2a3e-4c6f-ab5f-5d0a1afbe655" providerId="AD" clId="Web-{74A1C372-4BE0-4DA7-BDA7-B53569FCAB40}"/>
    <pc:docChg chg="delSld modSld">
      <pc:chgData name="Deb Calhoun" userId="S::dcalhoun@waterwayscouncil.org::da5ac807-2a3e-4c6f-ab5f-5d0a1afbe655" providerId="AD" clId="Web-{74A1C372-4BE0-4DA7-BDA7-B53569FCAB40}" dt="2020-09-24T17:41:24.841" v="1"/>
      <pc:docMkLst>
        <pc:docMk/>
      </pc:docMkLst>
      <pc:sldChg chg="delSp">
        <pc:chgData name="Deb Calhoun" userId="S::dcalhoun@waterwayscouncil.org::da5ac807-2a3e-4c6f-ab5f-5d0a1afbe655" providerId="AD" clId="Web-{74A1C372-4BE0-4DA7-BDA7-B53569FCAB40}" dt="2020-09-24T17:41:24.841" v="1"/>
        <pc:sldMkLst>
          <pc:docMk/>
          <pc:sldMk cId="2967934313" sldId="256"/>
        </pc:sldMkLst>
        <pc:picChg chg="del">
          <ac:chgData name="Deb Calhoun" userId="S::dcalhoun@waterwayscouncil.org::da5ac807-2a3e-4c6f-ab5f-5d0a1afbe655" providerId="AD" clId="Web-{74A1C372-4BE0-4DA7-BDA7-B53569FCAB40}" dt="2020-09-24T17:41:24.841" v="1"/>
          <ac:picMkLst>
            <pc:docMk/>
            <pc:sldMk cId="2967934313" sldId="256"/>
            <ac:picMk id="5" creationId="{BB5BA7B6-6935-4007-97C5-421F93E2CA33}"/>
          </ac:picMkLst>
        </pc:picChg>
      </pc:sldChg>
      <pc:sldChg chg="del">
        <pc:chgData name="Deb Calhoun" userId="S::dcalhoun@waterwayscouncil.org::da5ac807-2a3e-4c6f-ab5f-5d0a1afbe655" providerId="AD" clId="Web-{74A1C372-4BE0-4DA7-BDA7-B53569FCAB40}" dt="2020-09-24T17:41:18.372" v="0"/>
        <pc:sldMkLst>
          <pc:docMk/>
          <pc:sldMk cId="401391609" sldId="273"/>
        </pc:sldMkLst>
      </pc:sldChg>
    </pc:docChg>
  </pc:docChgLst>
  <pc:docChgLst>
    <pc:chgData name="Deb Calhoun" userId="S::dcalhoun@waterwayscouncil.org::da5ac807-2a3e-4c6f-ab5f-5d0a1afbe655" providerId="AD" clId="Web-{72D43D63-59AA-45E6-A4F5-24B36A81DF5F}"/>
    <pc:docChg chg="modSld">
      <pc:chgData name="Deb Calhoun" userId="S::dcalhoun@waterwayscouncil.org::da5ac807-2a3e-4c6f-ab5f-5d0a1afbe655" providerId="AD" clId="Web-{72D43D63-59AA-45E6-A4F5-24B36A81DF5F}" dt="2020-09-25T13:00:33.875" v="9" actId="1076"/>
      <pc:docMkLst>
        <pc:docMk/>
      </pc:docMkLst>
      <pc:sldChg chg="addSp delSp modSp">
        <pc:chgData name="Deb Calhoun" userId="S::dcalhoun@waterwayscouncil.org::da5ac807-2a3e-4c6f-ab5f-5d0a1afbe655" providerId="AD" clId="Web-{72D43D63-59AA-45E6-A4F5-24B36A81DF5F}" dt="2020-09-25T13:00:33.875" v="9" actId="1076"/>
        <pc:sldMkLst>
          <pc:docMk/>
          <pc:sldMk cId="1586336470" sldId="270"/>
        </pc:sldMkLst>
        <pc:picChg chg="add mod">
          <ac:chgData name="Deb Calhoun" userId="S::dcalhoun@waterwayscouncil.org::da5ac807-2a3e-4c6f-ab5f-5d0a1afbe655" providerId="AD" clId="Web-{72D43D63-59AA-45E6-A4F5-24B36A81DF5F}" dt="2020-09-25T12:58:13.449" v="1" actId="1076"/>
          <ac:picMkLst>
            <pc:docMk/>
            <pc:sldMk cId="1586336470" sldId="270"/>
            <ac:picMk id="2" creationId="{4EDC80A7-3460-4A22-A666-3123707B9CA2}"/>
          </ac:picMkLst>
        </pc:picChg>
        <pc:picChg chg="add del mod">
          <ac:chgData name="Deb Calhoun" userId="S::dcalhoun@waterwayscouncil.org::da5ac807-2a3e-4c6f-ab5f-5d0a1afbe655" providerId="AD" clId="Web-{72D43D63-59AA-45E6-A4F5-24B36A81DF5F}" dt="2020-09-25T12:59:10.607" v="4"/>
          <ac:picMkLst>
            <pc:docMk/>
            <pc:sldMk cId="1586336470" sldId="270"/>
            <ac:picMk id="3" creationId="{EEE77270-DA73-42F7-945B-0A15224FC126}"/>
          </ac:picMkLst>
        </pc:picChg>
        <pc:picChg chg="add mod">
          <ac:chgData name="Deb Calhoun" userId="S::dcalhoun@waterwayscouncil.org::da5ac807-2a3e-4c6f-ab5f-5d0a1afbe655" providerId="AD" clId="Web-{72D43D63-59AA-45E6-A4F5-24B36A81DF5F}" dt="2020-09-25T13:00:08.765" v="5"/>
          <ac:picMkLst>
            <pc:docMk/>
            <pc:sldMk cId="1586336470" sldId="270"/>
            <ac:picMk id="7" creationId="{6106DA0A-2FE0-4CA3-9DE2-81B15CCE524C}"/>
          </ac:picMkLst>
        </pc:picChg>
        <pc:picChg chg="add mod">
          <ac:chgData name="Deb Calhoun" userId="S::dcalhoun@waterwayscouncil.org::da5ac807-2a3e-4c6f-ab5f-5d0a1afbe655" providerId="AD" clId="Web-{72D43D63-59AA-45E6-A4F5-24B36A81DF5F}" dt="2020-09-25T13:00:13.031" v="6"/>
          <ac:picMkLst>
            <pc:docMk/>
            <pc:sldMk cId="1586336470" sldId="270"/>
            <ac:picMk id="9" creationId="{8E136EF9-4DAE-4F80-B7E0-F963F6FFE67B}"/>
          </ac:picMkLst>
        </pc:picChg>
        <pc:picChg chg="add mod">
          <ac:chgData name="Deb Calhoun" userId="S::dcalhoun@waterwayscouncil.org::da5ac807-2a3e-4c6f-ab5f-5d0a1afbe655" providerId="AD" clId="Web-{72D43D63-59AA-45E6-A4F5-24B36A81DF5F}" dt="2020-09-25T13:00:26.046" v="7"/>
          <ac:picMkLst>
            <pc:docMk/>
            <pc:sldMk cId="1586336470" sldId="270"/>
            <ac:picMk id="13" creationId="{573E2EEB-0916-4C77-92AF-440A988A65F9}"/>
          </ac:picMkLst>
        </pc:picChg>
        <pc:picChg chg="add mod">
          <ac:chgData name="Deb Calhoun" userId="S::dcalhoun@waterwayscouncil.org::da5ac807-2a3e-4c6f-ab5f-5d0a1afbe655" providerId="AD" clId="Web-{72D43D63-59AA-45E6-A4F5-24B36A81DF5F}" dt="2020-09-25T13:00:33.875" v="9" actId="1076"/>
          <ac:picMkLst>
            <pc:docMk/>
            <pc:sldMk cId="1586336470" sldId="270"/>
            <ac:picMk id="14" creationId="{5E84469A-A661-432A-B56B-48CC1AEBE11D}"/>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A55423-3E91-44C9-9FC1-E8AC6E78BB7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F0E7DC4-1E12-4B86-A0C0-4CC7447C73AD}">
      <dgm:prSet/>
      <dgm:spPr/>
      <dgm:t>
        <a:bodyPr/>
        <a:lstStyle/>
        <a:p>
          <a:pPr>
            <a:lnSpc>
              <a:spcPct val="100000"/>
            </a:lnSpc>
          </a:pPr>
          <a:r>
            <a:rPr lang="en-US" b="1"/>
            <a:t>Expenditure of the IWTF fund on modernization of the inland waterways system </a:t>
          </a:r>
        </a:p>
      </dgm:t>
    </dgm:pt>
    <dgm:pt modelId="{883822A3-DE2B-462B-B720-990C2AD459C9}" type="parTrans" cxnId="{3110C6E0-86B2-4DC5-B0CB-F54127D9FF15}">
      <dgm:prSet/>
      <dgm:spPr/>
      <dgm:t>
        <a:bodyPr/>
        <a:lstStyle/>
        <a:p>
          <a:endParaRPr lang="en-US"/>
        </a:p>
      </dgm:t>
    </dgm:pt>
    <dgm:pt modelId="{120D9199-4DB4-4540-B1C2-DF905B9E9A0F}" type="sibTrans" cxnId="{3110C6E0-86B2-4DC5-B0CB-F54127D9FF15}">
      <dgm:prSet/>
      <dgm:spPr/>
      <dgm:t>
        <a:bodyPr/>
        <a:lstStyle/>
        <a:p>
          <a:endParaRPr lang="en-US"/>
        </a:p>
      </dgm:t>
    </dgm:pt>
    <dgm:pt modelId="{EEC38FCC-B0C4-4AB7-86DD-5C30817D8477}">
      <dgm:prSet/>
      <dgm:spPr/>
      <dgm:t>
        <a:bodyPr/>
        <a:lstStyle/>
        <a:p>
          <a:pPr>
            <a:lnSpc>
              <a:spcPct val="100000"/>
            </a:lnSpc>
          </a:pPr>
          <a:r>
            <a:rPr lang="en-US" b="1"/>
            <a:t>Increased construction investments</a:t>
          </a:r>
        </a:p>
      </dgm:t>
    </dgm:pt>
    <dgm:pt modelId="{C54D1EB9-4BC5-4E24-A081-368A46E8C5AA}" type="parTrans" cxnId="{1BE8594E-7C1C-443C-9135-DB8C5C88EDAE}">
      <dgm:prSet/>
      <dgm:spPr/>
      <dgm:t>
        <a:bodyPr/>
        <a:lstStyle/>
        <a:p>
          <a:endParaRPr lang="en-US"/>
        </a:p>
      </dgm:t>
    </dgm:pt>
    <dgm:pt modelId="{B2ABB8A3-353C-4F82-8B36-D3483D3264D7}" type="sibTrans" cxnId="{1BE8594E-7C1C-443C-9135-DB8C5C88EDAE}">
      <dgm:prSet/>
      <dgm:spPr/>
      <dgm:t>
        <a:bodyPr/>
        <a:lstStyle/>
        <a:p>
          <a:endParaRPr lang="en-US"/>
        </a:p>
      </dgm:t>
    </dgm:pt>
    <dgm:pt modelId="{DCBB18EC-82AC-41E8-B8A9-0E6B97F94C9A}">
      <dgm:prSet/>
      <dgm:spPr/>
      <dgm:t>
        <a:bodyPr/>
        <a:lstStyle/>
        <a:p>
          <a:pPr>
            <a:lnSpc>
              <a:spcPct val="100000"/>
            </a:lnSpc>
          </a:pPr>
          <a:r>
            <a:rPr lang="en-US" b="1"/>
            <a:t>Increased operations and maintenance investments</a:t>
          </a:r>
        </a:p>
      </dgm:t>
    </dgm:pt>
    <dgm:pt modelId="{F751FF54-CC16-4D5F-ACC2-D24C47F8CB53}" type="parTrans" cxnId="{FF3BF745-2213-492E-8A04-F6A7C576DF87}">
      <dgm:prSet/>
      <dgm:spPr/>
      <dgm:t>
        <a:bodyPr/>
        <a:lstStyle/>
        <a:p>
          <a:endParaRPr lang="en-US"/>
        </a:p>
      </dgm:t>
    </dgm:pt>
    <dgm:pt modelId="{09E52C19-3299-4832-AE5E-10A1EF1470B0}" type="sibTrans" cxnId="{FF3BF745-2213-492E-8A04-F6A7C576DF87}">
      <dgm:prSet/>
      <dgm:spPr/>
      <dgm:t>
        <a:bodyPr/>
        <a:lstStyle/>
        <a:p>
          <a:endParaRPr lang="en-US"/>
        </a:p>
      </dgm:t>
    </dgm:pt>
    <dgm:pt modelId="{BA05785B-845E-4B7F-A5F8-BBB7015E55C0}">
      <dgm:prSet/>
      <dgm:spPr/>
      <dgm:t>
        <a:bodyPr/>
        <a:lstStyle/>
        <a:p>
          <a:pPr>
            <a:lnSpc>
              <a:spcPct val="100000"/>
            </a:lnSpc>
          </a:pPr>
          <a:r>
            <a:rPr lang="en-US" b="1"/>
            <a:t>Olmsted Lock and Dam, Kentucky Lock and Dam, and Chickamauga Lock and Dam</a:t>
          </a:r>
        </a:p>
      </dgm:t>
    </dgm:pt>
    <dgm:pt modelId="{2763546F-72AE-4DCF-AC92-BECAC44C8A18}" type="parTrans" cxnId="{25605067-8327-4E68-98E4-E1E9F8E4DBF0}">
      <dgm:prSet/>
      <dgm:spPr/>
      <dgm:t>
        <a:bodyPr/>
        <a:lstStyle/>
        <a:p>
          <a:endParaRPr lang="en-US"/>
        </a:p>
      </dgm:t>
    </dgm:pt>
    <dgm:pt modelId="{C4D236D4-97EF-43B6-BA49-6A0D860F9DE1}" type="sibTrans" cxnId="{25605067-8327-4E68-98E4-E1E9F8E4DBF0}">
      <dgm:prSet/>
      <dgm:spPr/>
      <dgm:t>
        <a:bodyPr/>
        <a:lstStyle/>
        <a:p>
          <a:endParaRPr lang="en-US"/>
        </a:p>
      </dgm:t>
    </dgm:pt>
    <dgm:pt modelId="{11530755-98A9-4ECB-A14F-4C4396A4F573}">
      <dgm:prSet/>
      <dgm:spPr/>
      <dgm:t>
        <a:bodyPr/>
        <a:lstStyle/>
        <a:p>
          <a:pPr>
            <a:lnSpc>
              <a:spcPct val="100000"/>
            </a:lnSpc>
          </a:pPr>
          <a:r>
            <a:rPr lang="en-US" b="1"/>
            <a:t>Improved, more positive media coverage and better understanding of value of inland waterways system.</a:t>
          </a:r>
        </a:p>
      </dgm:t>
    </dgm:pt>
    <dgm:pt modelId="{8080BE5C-F9BB-427F-89B9-0C579BF7994D}" type="parTrans" cxnId="{3C9C6196-7FA7-4035-BBD4-479A9166CA0C}">
      <dgm:prSet/>
      <dgm:spPr/>
      <dgm:t>
        <a:bodyPr/>
        <a:lstStyle/>
        <a:p>
          <a:endParaRPr lang="en-US"/>
        </a:p>
      </dgm:t>
    </dgm:pt>
    <dgm:pt modelId="{B969D110-873E-4BB5-A193-1B0ADA87C168}" type="sibTrans" cxnId="{3C9C6196-7FA7-4035-BBD4-479A9166CA0C}">
      <dgm:prSet/>
      <dgm:spPr/>
      <dgm:t>
        <a:bodyPr/>
        <a:lstStyle/>
        <a:p>
          <a:endParaRPr lang="en-US"/>
        </a:p>
      </dgm:t>
    </dgm:pt>
    <dgm:pt modelId="{6EC9797D-3736-4E0A-B1EB-2DC2B010EC9B}" type="pres">
      <dgm:prSet presAssocID="{29A55423-3E91-44C9-9FC1-E8AC6E78BB79}" presName="root" presStyleCnt="0">
        <dgm:presLayoutVars>
          <dgm:dir/>
          <dgm:resizeHandles val="exact"/>
        </dgm:presLayoutVars>
      </dgm:prSet>
      <dgm:spPr/>
    </dgm:pt>
    <dgm:pt modelId="{CDA5A3FD-29D8-454F-A439-B885E4D60984}" type="pres">
      <dgm:prSet presAssocID="{CF0E7DC4-1E12-4B86-A0C0-4CC7447C73AD}" presName="compNode" presStyleCnt="0"/>
      <dgm:spPr/>
    </dgm:pt>
    <dgm:pt modelId="{A990D8D6-988F-4DD8-845E-59489D926306}" type="pres">
      <dgm:prSet presAssocID="{CF0E7DC4-1E12-4B86-A0C0-4CC7447C73AD}" presName="bgRect" presStyleLbl="bgShp" presStyleIdx="0" presStyleCnt="5"/>
      <dgm:spPr/>
    </dgm:pt>
    <dgm:pt modelId="{C5E7A7B6-2C16-4B33-AC5F-B12AB62A6042}" type="pres">
      <dgm:prSet presAssocID="{CF0E7DC4-1E12-4B86-A0C0-4CC7447C73A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C58F8660-EE99-492D-A5C1-9203A511DFE0}" type="pres">
      <dgm:prSet presAssocID="{CF0E7DC4-1E12-4B86-A0C0-4CC7447C73AD}" presName="spaceRect" presStyleCnt="0"/>
      <dgm:spPr/>
    </dgm:pt>
    <dgm:pt modelId="{9932E7F7-A005-47EA-9661-3D6CC4C9B868}" type="pres">
      <dgm:prSet presAssocID="{CF0E7DC4-1E12-4B86-A0C0-4CC7447C73AD}" presName="parTx" presStyleLbl="revTx" presStyleIdx="0" presStyleCnt="5">
        <dgm:presLayoutVars>
          <dgm:chMax val="0"/>
          <dgm:chPref val="0"/>
        </dgm:presLayoutVars>
      </dgm:prSet>
      <dgm:spPr/>
    </dgm:pt>
    <dgm:pt modelId="{D9F8BD3E-122A-4A44-B684-2C5378189F26}" type="pres">
      <dgm:prSet presAssocID="{120D9199-4DB4-4540-B1C2-DF905B9E9A0F}" presName="sibTrans" presStyleCnt="0"/>
      <dgm:spPr/>
    </dgm:pt>
    <dgm:pt modelId="{829F54F5-A2E5-4182-B657-740E196E82D8}" type="pres">
      <dgm:prSet presAssocID="{EEC38FCC-B0C4-4AB7-86DD-5C30817D8477}" presName="compNode" presStyleCnt="0"/>
      <dgm:spPr/>
    </dgm:pt>
    <dgm:pt modelId="{9930DC33-6D2B-4D82-9923-CD8822593B5E}" type="pres">
      <dgm:prSet presAssocID="{EEC38FCC-B0C4-4AB7-86DD-5C30817D8477}" presName="bgRect" presStyleLbl="bgShp" presStyleIdx="1" presStyleCnt="5"/>
      <dgm:spPr/>
    </dgm:pt>
    <dgm:pt modelId="{8F4C306B-2C45-419D-A8CA-B25C3837AD61}" type="pres">
      <dgm:prSet presAssocID="{EEC38FCC-B0C4-4AB7-86DD-5C30817D847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148E931A-FED8-4855-936D-C009A7063179}" type="pres">
      <dgm:prSet presAssocID="{EEC38FCC-B0C4-4AB7-86DD-5C30817D8477}" presName="spaceRect" presStyleCnt="0"/>
      <dgm:spPr/>
    </dgm:pt>
    <dgm:pt modelId="{B7B60878-9A90-4FEE-B8F0-86B2796D1C2B}" type="pres">
      <dgm:prSet presAssocID="{EEC38FCC-B0C4-4AB7-86DD-5C30817D8477}" presName="parTx" presStyleLbl="revTx" presStyleIdx="1" presStyleCnt="5">
        <dgm:presLayoutVars>
          <dgm:chMax val="0"/>
          <dgm:chPref val="0"/>
        </dgm:presLayoutVars>
      </dgm:prSet>
      <dgm:spPr/>
    </dgm:pt>
    <dgm:pt modelId="{0002FF4F-AAD4-43BF-9B7E-BC5D1B46D289}" type="pres">
      <dgm:prSet presAssocID="{B2ABB8A3-353C-4F82-8B36-D3483D3264D7}" presName="sibTrans" presStyleCnt="0"/>
      <dgm:spPr/>
    </dgm:pt>
    <dgm:pt modelId="{F1949958-A5B6-4B61-9796-453B9A390764}" type="pres">
      <dgm:prSet presAssocID="{DCBB18EC-82AC-41E8-B8A9-0E6B97F94C9A}" presName="compNode" presStyleCnt="0"/>
      <dgm:spPr/>
    </dgm:pt>
    <dgm:pt modelId="{0CCD2724-EF0F-4F7F-898A-80D708103A6E}" type="pres">
      <dgm:prSet presAssocID="{DCBB18EC-82AC-41E8-B8A9-0E6B97F94C9A}" presName="bgRect" presStyleLbl="bgShp" presStyleIdx="2" presStyleCnt="5"/>
      <dgm:spPr/>
    </dgm:pt>
    <dgm:pt modelId="{7D701EEF-B1D6-4AA6-8389-CD2713570695}" type="pres">
      <dgm:prSet presAssocID="{DCBB18EC-82AC-41E8-B8A9-0E6B97F94C9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C2111127-8D49-4DA8-8CC7-BB4FA56DC4FE}" type="pres">
      <dgm:prSet presAssocID="{DCBB18EC-82AC-41E8-B8A9-0E6B97F94C9A}" presName="spaceRect" presStyleCnt="0"/>
      <dgm:spPr/>
    </dgm:pt>
    <dgm:pt modelId="{D791AD67-3FF6-49AD-A271-2D21791361CA}" type="pres">
      <dgm:prSet presAssocID="{DCBB18EC-82AC-41E8-B8A9-0E6B97F94C9A}" presName="parTx" presStyleLbl="revTx" presStyleIdx="2" presStyleCnt="5">
        <dgm:presLayoutVars>
          <dgm:chMax val="0"/>
          <dgm:chPref val="0"/>
        </dgm:presLayoutVars>
      </dgm:prSet>
      <dgm:spPr/>
    </dgm:pt>
    <dgm:pt modelId="{BDF503DD-F642-4D67-9CE2-2929D1DB5142}" type="pres">
      <dgm:prSet presAssocID="{09E52C19-3299-4832-AE5E-10A1EF1470B0}" presName="sibTrans" presStyleCnt="0"/>
      <dgm:spPr/>
    </dgm:pt>
    <dgm:pt modelId="{BF86CF49-FB79-4996-8C29-5D9BDA0FBD7A}" type="pres">
      <dgm:prSet presAssocID="{BA05785B-845E-4B7F-A5F8-BBB7015E55C0}" presName="compNode" presStyleCnt="0"/>
      <dgm:spPr/>
    </dgm:pt>
    <dgm:pt modelId="{C0A8AC36-ED9C-4639-8057-F599AB9C68E5}" type="pres">
      <dgm:prSet presAssocID="{BA05785B-845E-4B7F-A5F8-BBB7015E55C0}" presName="bgRect" presStyleLbl="bgShp" presStyleIdx="3" presStyleCnt="5"/>
      <dgm:spPr/>
    </dgm:pt>
    <dgm:pt modelId="{44C16248-0C65-4F61-81B3-C1D95EEE056D}" type="pres">
      <dgm:prSet presAssocID="{BA05785B-845E-4B7F-A5F8-BBB7015E55C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ck"/>
        </a:ext>
      </dgm:extLst>
    </dgm:pt>
    <dgm:pt modelId="{DD003827-45C8-4371-8BEC-D62A66EF01ED}" type="pres">
      <dgm:prSet presAssocID="{BA05785B-845E-4B7F-A5F8-BBB7015E55C0}" presName="spaceRect" presStyleCnt="0"/>
      <dgm:spPr/>
    </dgm:pt>
    <dgm:pt modelId="{68DDD909-75CF-401D-91A2-E6CF10DABBF5}" type="pres">
      <dgm:prSet presAssocID="{BA05785B-845E-4B7F-A5F8-BBB7015E55C0}" presName="parTx" presStyleLbl="revTx" presStyleIdx="3" presStyleCnt="5">
        <dgm:presLayoutVars>
          <dgm:chMax val="0"/>
          <dgm:chPref val="0"/>
        </dgm:presLayoutVars>
      </dgm:prSet>
      <dgm:spPr/>
    </dgm:pt>
    <dgm:pt modelId="{76075554-F5EE-4A06-95CB-FBD7D47C02A9}" type="pres">
      <dgm:prSet presAssocID="{C4D236D4-97EF-43B6-BA49-6A0D860F9DE1}" presName="sibTrans" presStyleCnt="0"/>
      <dgm:spPr/>
    </dgm:pt>
    <dgm:pt modelId="{AB256BDA-939F-4AC4-B0BB-067CD3283A76}" type="pres">
      <dgm:prSet presAssocID="{11530755-98A9-4ECB-A14F-4C4396A4F573}" presName="compNode" presStyleCnt="0"/>
      <dgm:spPr/>
    </dgm:pt>
    <dgm:pt modelId="{0E75BA92-912B-4ACA-B3E6-A85B9583DE1F}" type="pres">
      <dgm:prSet presAssocID="{11530755-98A9-4ECB-A14F-4C4396A4F573}" presName="bgRect" presStyleLbl="bgShp" presStyleIdx="4" presStyleCnt="5"/>
      <dgm:spPr/>
    </dgm:pt>
    <dgm:pt modelId="{974BCAED-ED17-427C-AC3A-A0C1C7298B17}" type="pres">
      <dgm:prSet presAssocID="{11530755-98A9-4ECB-A14F-4C4396A4F57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ug boat"/>
        </a:ext>
      </dgm:extLst>
    </dgm:pt>
    <dgm:pt modelId="{54ED1A47-41A0-420B-9169-C78E8839F545}" type="pres">
      <dgm:prSet presAssocID="{11530755-98A9-4ECB-A14F-4C4396A4F573}" presName="spaceRect" presStyleCnt="0"/>
      <dgm:spPr/>
    </dgm:pt>
    <dgm:pt modelId="{88E33090-0500-4542-A072-0C632CFA2E1D}" type="pres">
      <dgm:prSet presAssocID="{11530755-98A9-4ECB-A14F-4C4396A4F573}" presName="parTx" presStyleLbl="revTx" presStyleIdx="4" presStyleCnt="5">
        <dgm:presLayoutVars>
          <dgm:chMax val="0"/>
          <dgm:chPref val="0"/>
        </dgm:presLayoutVars>
      </dgm:prSet>
      <dgm:spPr/>
    </dgm:pt>
  </dgm:ptLst>
  <dgm:cxnLst>
    <dgm:cxn modelId="{4085F301-97A4-4C29-8BC9-4666DA1E045A}" type="presOf" srcId="{29A55423-3E91-44C9-9FC1-E8AC6E78BB79}" destId="{6EC9797D-3736-4E0A-B1EB-2DC2B010EC9B}" srcOrd="0" destOrd="0" presId="urn:microsoft.com/office/officeart/2018/2/layout/IconVerticalSolidList"/>
    <dgm:cxn modelId="{C3AA8C06-59FB-4C0D-90BC-63ADB51EDFE9}" type="presOf" srcId="{EEC38FCC-B0C4-4AB7-86DD-5C30817D8477}" destId="{B7B60878-9A90-4FEE-B8F0-86B2796D1C2B}" srcOrd="0" destOrd="0" presId="urn:microsoft.com/office/officeart/2018/2/layout/IconVerticalSolidList"/>
    <dgm:cxn modelId="{1850311B-6BA8-43D1-AB27-82A89E304B09}" type="presOf" srcId="{CF0E7DC4-1E12-4B86-A0C0-4CC7447C73AD}" destId="{9932E7F7-A005-47EA-9661-3D6CC4C9B868}" srcOrd="0" destOrd="0" presId="urn:microsoft.com/office/officeart/2018/2/layout/IconVerticalSolidList"/>
    <dgm:cxn modelId="{764D9432-112F-4799-85C3-1AD198212E68}" type="presOf" srcId="{11530755-98A9-4ECB-A14F-4C4396A4F573}" destId="{88E33090-0500-4542-A072-0C632CFA2E1D}" srcOrd="0" destOrd="0" presId="urn:microsoft.com/office/officeart/2018/2/layout/IconVerticalSolidList"/>
    <dgm:cxn modelId="{DDC75A61-0BE5-4BF4-9542-F689DCCC0B79}" type="presOf" srcId="{DCBB18EC-82AC-41E8-B8A9-0E6B97F94C9A}" destId="{D791AD67-3FF6-49AD-A271-2D21791361CA}" srcOrd="0" destOrd="0" presId="urn:microsoft.com/office/officeart/2018/2/layout/IconVerticalSolidList"/>
    <dgm:cxn modelId="{FF3BF745-2213-492E-8A04-F6A7C576DF87}" srcId="{29A55423-3E91-44C9-9FC1-E8AC6E78BB79}" destId="{DCBB18EC-82AC-41E8-B8A9-0E6B97F94C9A}" srcOrd="2" destOrd="0" parTransId="{F751FF54-CC16-4D5F-ACC2-D24C47F8CB53}" sibTransId="{09E52C19-3299-4832-AE5E-10A1EF1470B0}"/>
    <dgm:cxn modelId="{25605067-8327-4E68-98E4-E1E9F8E4DBF0}" srcId="{29A55423-3E91-44C9-9FC1-E8AC6E78BB79}" destId="{BA05785B-845E-4B7F-A5F8-BBB7015E55C0}" srcOrd="3" destOrd="0" parTransId="{2763546F-72AE-4DCF-AC92-BECAC44C8A18}" sibTransId="{C4D236D4-97EF-43B6-BA49-6A0D860F9DE1}"/>
    <dgm:cxn modelId="{1BE8594E-7C1C-443C-9135-DB8C5C88EDAE}" srcId="{29A55423-3E91-44C9-9FC1-E8AC6E78BB79}" destId="{EEC38FCC-B0C4-4AB7-86DD-5C30817D8477}" srcOrd="1" destOrd="0" parTransId="{C54D1EB9-4BC5-4E24-A081-368A46E8C5AA}" sibTransId="{B2ABB8A3-353C-4F82-8B36-D3483D3264D7}"/>
    <dgm:cxn modelId="{3C9C6196-7FA7-4035-BBD4-479A9166CA0C}" srcId="{29A55423-3E91-44C9-9FC1-E8AC6E78BB79}" destId="{11530755-98A9-4ECB-A14F-4C4396A4F573}" srcOrd="4" destOrd="0" parTransId="{8080BE5C-F9BB-427F-89B9-0C579BF7994D}" sibTransId="{B969D110-873E-4BB5-A193-1B0ADA87C168}"/>
    <dgm:cxn modelId="{3110C6E0-86B2-4DC5-B0CB-F54127D9FF15}" srcId="{29A55423-3E91-44C9-9FC1-E8AC6E78BB79}" destId="{CF0E7DC4-1E12-4B86-A0C0-4CC7447C73AD}" srcOrd="0" destOrd="0" parTransId="{883822A3-DE2B-462B-B720-990C2AD459C9}" sibTransId="{120D9199-4DB4-4540-B1C2-DF905B9E9A0F}"/>
    <dgm:cxn modelId="{88A450E7-C727-40C3-9E5A-B47030897024}" type="presOf" srcId="{BA05785B-845E-4B7F-A5F8-BBB7015E55C0}" destId="{68DDD909-75CF-401D-91A2-E6CF10DABBF5}" srcOrd="0" destOrd="0" presId="urn:microsoft.com/office/officeart/2018/2/layout/IconVerticalSolidList"/>
    <dgm:cxn modelId="{8AD39D07-2051-4ACA-B0F6-7036AAE723D9}" type="presParOf" srcId="{6EC9797D-3736-4E0A-B1EB-2DC2B010EC9B}" destId="{CDA5A3FD-29D8-454F-A439-B885E4D60984}" srcOrd="0" destOrd="0" presId="urn:microsoft.com/office/officeart/2018/2/layout/IconVerticalSolidList"/>
    <dgm:cxn modelId="{2CD9B3B2-ADDC-4B66-A42C-6E13EC01DDA0}" type="presParOf" srcId="{CDA5A3FD-29D8-454F-A439-B885E4D60984}" destId="{A990D8D6-988F-4DD8-845E-59489D926306}" srcOrd="0" destOrd="0" presId="urn:microsoft.com/office/officeart/2018/2/layout/IconVerticalSolidList"/>
    <dgm:cxn modelId="{9ADF76C1-9A53-4EF6-AE9C-C7912FF12A3D}" type="presParOf" srcId="{CDA5A3FD-29D8-454F-A439-B885E4D60984}" destId="{C5E7A7B6-2C16-4B33-AC5F-B12AB62A6042}" srcOrd="1" destOrd="0" presId="urn:microsoft.com/office/officeart/2018/2/layout/IconVerticalSolidList"/>
    <dgm:cxn modelId="{A418C1DD-DF4B-474D-9F0F-EB8FB6727481}" type="presParOf" srcId="{CDA5A3FD-29D8-454F-A439-B885E4D60984}" destId="{C58F8660-EE99-492D-A5C1-9203A511DFE0}" srcOrd="2" destOrd="0" presId="urn:microsoft.com/office/officeart/2018/2/layout/IconVerticalSolidList"/>
    <dgm:cxn modelId="{9C538A03-39FD-4EFF-90EB-57D1AFEE1CF7}" type="presParOf" srcId="{CDA5A3FD-29D8-454F-A439-B885E4D60984}" destId="{9932E7F7-A005-47EA-9661-3D6CC4C9B868}" srcOrd="3" destOrd="0" presId="urn:microsoft.com/office/officeart/2018/2/layout/IconVerticalSolidList"/>
    <dgm:cxn modelId="{89049DBE-1EBF-4863-B8BF-67CBA45165B8}" type="presParOf" srcId="{6EC9797D-3736-4E0A-B1EB-2DC2B010EC9B}" destId="{D9F8BD3E-122A-4A44-B684-2C5378189F26}" srcOrd="1" destOrd="0" presId="urn:microsoft.com/office/officeart/2018/2/layout/IconVerticalSolidList"/>
    <dgm:cxn modelId="{607DBCBA-5F5C-442F-B129-6EFD3AEFBBC9}" type="presParOf" srcId="{6EC9797D-3736-4E0A-B1EB-2DC2B010EC9B}" destId="{829F54F5-A2E5-4182-B657-740E196E82D8}" srcOrd="2" destOrd="0" presId="urn:microsoft.com/office/officeart/2018/2/layout/IconVerticalSolidList"/>
    <dgm:cxn modelId="{928D1E8C-7D73-46AD-8C00-B5168C3A580A}" type="presParOf" srcId="{829F54F5-A2E5-4182-B657-740E196E82D8}" destId="{9930DC33-6D2B-4D82-9923-CD8822593B5E}" srcOrd="0" destOrd="0" presId="urn:microsoft.com/office/officeart/2018/2/layout/IconVerticalSolidList"/>
    <dgm:cxn modelId="{2B7DCC8F-C97E-4E91-8DA4-21958CF8870D}" type="presParOf" srcId="{829F54F5-A2E5-4182-B657-740E196E82D8}" destId="{8F4C306B-2C45-419D-A8CA-B25C3837AD61}" srcOrd="1" destOrd="0" presId="urn:microsoft.com/office/officeart/2018/2/layout/IconVerticalSolidList"/>
    <dgm:cxn modelId="{DC3A5A04-D6EB-49DF-807E-F785E4EC5DB5}" type="presParOf" srcId="{829F54F5-A2E5-4182-B657-740E196E82D8}" destId="{148E931A-FED8-4855-936D-C009A7063179}" srcOrd="2" destOrd="0" presId="urn:microsoft.com/office/officeart/2018/2/layout/IconVerticalSolidList"/>
    <dgm:cxn modelId="{AA92AD82-F801-44B6-A8A0-9E495F1C366E}" type="presParOf" srcId="{829F54F5-A2E5-4182-B657-740E196E82D8}" destId="{B7B60878-9A90-4FEE-B8F0-86B2796D1C2B}" srcOrd="3" destOrd="0" presId="urn:microsoft.com/office/officeart/2018/2/layout/IconVerticalSolidList"/>
    <dgm:cxn modelId="{EE373FB3-2920-47B2-9007-6FD5F93A185D}" type="presParOf" srcId="{6EC9797D-3736-4E0A-B1EB-2DC2B010EC9B}" destId="{0002FF4F-AAD4-43BF-9B7E-BC5D1B46D289}" srcOrd="3" destOrd="0" presId="urn:microsoft.com/office/officeart/2018/2/layout/IconVerticalSolidList"/>
    <dgm:cxn modelId="{231099B0-35DE-4278-B331-D1DA305C18E2}" type="presParOf" srcId="{6EC9797D-3736-4E0A-B1EB-2DC2B010EC9B}" destId="{F1949958-A5B6-4B61-9796-453B9A390764}" srcOrd="4" destOrd="0" presId="urn:microsoft.com/office/officeart/2018/2/layout/IconVerticalSolidList"/>
    <dgm:cxn modelId="{68EA8FE6-4A1C-4708-9685-389B1CDD21B3}" type="presParOf" srcId="{F1949958-A5B6-4B61-9796-453B9A390764}" destId="{0CCD2724-EF0F-4F7F-898A-80D708103A6E}" srcOrd="0" destOrd="0" presId="urn:microsoft.com/office/officeart/2018/2/layout/IconVerticalSolidList"/>
    <dgm:cxn modelId="{1ED64087-E884-47F2-83C1-12C5C6A3632D}" type="presParOf" srcId="{F1949958-A5B6-4B61-9796-453B9A390764}" destId="{7D701EEF-B1D6-4AA6-8389-CD2713570695}" srcOrd="1" destOrd="0" presId="urn:microsoft.com/office/officeart/2018/2/layout/IconVerticalSolidList"/>
    <dgm:cxn modelId="{7ACD3C47-E100-45CD-BD7D-F60AE6796205}" type="presParOf" srcId="{F1949958-A5B6-4B61-9796-453B9A390764}" destId="{C2111127-8D49-4DA8-8CC7-BB4FA56DC4FE}" srcOrd="2" destOrd="0" presId="urn:microsoft.com/office/officeart/2018/2/layout/IconVerticalSolidList"/>
    <dgm:cxn modelId="{AE0A9557-FFA9-4729-9B2B-1FB775CD5C0E}" type="presParOf" srcId="{F1949958-A5B6-4B61-9796-453B9A390764}" destId="{D791AD67-3FF6-49AD-A271-2D21791361CA}" srcOrd="3" destOrd="0" presId="urn:microsoft.com/office/officeart/2018/2/layout/IconVerticalSolidList"/>
    <dgm:cxn modelId="{E238E2A9-5B82-45D5-956B-11E0D266A34C}" type="presParOf" srcId="{6EC9797D-3736-4E0A-B1EB-2DC2B010EC9B}" destId="{BDF503DD-F642-4D67-9CE2-2929D1DB5142}" srcOrd="5" destOrd="0" presId="urn:microsoft.com/office/officeart/2018/2/layout/IconVerticalSolidList"/>
    <dgm:cxn modelId="{D6BB4D93-AC66-47D8-9D1F-97DF9E80470A}" type="presParOf" srcId="{6EC9797D-3736-4E0A-B1EB-2DC2B010EC9B}" destId="{BF86CF49-FB79-4996-8C29-5D9BDA0FBD7A}" srcOrd="6" destOrd="0" presId="urn:microsoft.com/office/officeart/2018/2/layout/IconVerticalSolidList"/>
    <dgm:cxn modelId="{0CAD4F6F-2293-468E-81E7-5724821E7AAF}" type="presParOf" srcId="{BF86CF49-FB79-4996-8C29-5D9BDA0FBD7A}" destId="{C0A8AC36-ED9C-4639-8057-F599AB9C68E5}" srcOrd="0" destOrd="0" presId="urn:microsoft.com/office/officeart/2018/2/layout/IconVerticalSolidList"/>
    <dgm:cxn modelId="{65527833-DAA0-4804-A8F1-E238694B72B3}" type="presParOf" srcId="{BF86CF49-FB79-4996-8C29-5D9BDA0FBD7A}" destId="{44C16248-0C65-4F61-81B3-C1D95EEE056D}" srcOrd="1" destOrd="0" presId="urn:microsoft.com/office/officeart/2018/2/layout/IconVerticalSolidList"/>
    <dgm:cxn modelId="{2AE14E63-5AE8-4A7B-BFEC-7A0F2DF38964}" type="presParOf" srcId="{BF86CF49-FB79-4996-8C29-5D9BDA0FBD7A}" destId="{DD003827-45C8-4371-8BEC-D62A66EF01ED}" srcOrd="2" destOrd="0" presId="urn:microsoft.com/office/officeart/2018/2/layout/IconVerticalSolidList"/>
    <dgm:cxn modelId="{47649FF7-804C-4F46-9D3C-761E12243A73}" type="presParOf" srcId="{BF86CF49-FB79-4996-8C29-5D9BDA0FBD7A}" destId="{68DDD909-75CF-401D-91A2-E6CF10DABBF5}" srcOrd="3" destOrd="0" presId="urn:microsoft.com/office/officeart/2018/2/layout/IconVerticalSolidList"/>
    <dgm:cxn modelId="{88D306C3-B86B-474C-801F-259E841991FD}" type="presParOf" srcId="{6EC9797D-3736-4E0A-B1EB-2DC2B010EC9B}" destId="{76075554-F5EE-4A06-95CB-FBD7D47C02A9}" srcOrd="7" destOrd="0" presId="urn:microsoft.com/office/officeart/2018/2/layout/IconVerticalSolidList"/>
    <dgm:cxn modelId="{A5D3FF97-B276-4CD2-9E17-3663948ED4FE}" type="presParOf" srcId="{6EC9797D-3736-4E0A-B1EB-2DC2B010EC9B}" destId="{AB256BDA-939F-4AC4-B0BB-067CD3283A76}" srcOrd="8" destOrd="0" presId="urn:microsoft.com/office/officeart/2018/2/layout/IconVerticalSolidList"/>
    <dgm:cxn modelId="{957FF444-500B-4C8A-BE2D-0EC04DCD0642}" type="presParOf" srcId="{AB256BDA-939F-4AC4-B0BB-067CD3283A76}" destId="{0E75BA92-912B-4ACA-B3E6-A85B9583DE1F}" srcOrd="0" destOrd="0" presId="urn:microsoft.com/office/officeart/2018/2/layout/IconVerticalSolidList"/>
    <dgm:cxn modelId="{68AA2487-9E01-4290-A763-310F1C52A188}" type="presParOf" srcId="{AB256BDA-939F-4AC4-B0BB-067CD3283A76}" destId="{974BCAED-ED17-427C-AC3A-A0C1C7298B17}" srcOrd="1" destOrd="0" presId="urn:microsoft.com/office/officeart/2018/2/layout/IconVerticalSolidList"/>
    <dgm:cxn modelId="{91052947-AAD5-4942-AB68-DCDA483B5225}" type="presParOf" srcId="{AB256BDA-939F-4AC4-B0BB-067CD3283A76}" destId="{54ED1A47-41A0-420B-9169-C78E8839F545}" srcOrd="2" destOrd="0" presId="urn:microsoft.com/office/officeart/2018/2/layout/IconVerticalSolidList"/>
    <dgm:cxn modelId="{A64BAEDD-7068-4F7F-8378-97D1A07E9E00}" type="presParOf" srcId="{AB256BDA-939F-4AC4-B0BB-067CD3283A76}" destId="{88E33090-0500-4542-A072-0C632CFA2E1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0D8D6-988F-4DD8-845E-59489D926306}">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E7A7B6-2C16-4B33-AC5F-B12AB62A6042}">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32E7F7-A005-47EA-9661-3D6CC4C9B868}">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100000"/>
            </a:lnSpc>
            <a:spcBef>
              <a:spcPct val="0"/>
            </a:spcBef>
            <a:spcAft>
              <a:spcPct val="35000"/>
            </a:spcAft>
            <a:buNone/>
          </a:pPr>
          <a:r>
            <a:rPr lang="en-US" sz="1800" b="1" kern="1200"/>
            <a:t>Expenditure of the IWTF fund on modernization of the inland waterways system </a:t>
          </a:r>
        </a:p>
      </dsp:txBody>
      <dsp:txXfrm>
        <a:off x="1131174" y="4597"/>
        <a:ext cx="5382429" cy="979371"/>
      </dsp:txXfrm>
    </dsp:sp>
    <dsp:sp modelId="{9930DC33-6D2B-4D82-9923-CD8822593B5E}">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4C306B-2C45-419D-A8CA-B25C3837AD61}">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B60878-9A90-4FEE-B8F0-86B2796D1C2B}">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100000"/>
            </a:lnSpc>
            <a:spcBef>
              <a:spcPct val="0"/>
            </a:spcBef>
            <a:spcAft>
              <a:spcPct val="35000"/>
            </a:spcAft>
            <a:buNone/>
          </a:pPr>
          <a:r>
            <a:rPr lang="en-US" sz="1800" b="1" kern="1200"/>
            <a:t>Increased construction investments</a:t>
          </a:r>
        </a:p>
      </dsp:txBody>
      <dsp:txXfrm>
        <a:off x="1131174" y="1228812"/>
        <a:ext cx="5382429" cy="979371"/>
      </dsp:txXfrm>
    </dsp:sp>
    <dsp:sp modelId="{0CCD2724-EF0F-4F7F-898A-80D708103A6E}">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701EEF-B1D6-4AA6-8389-CD2713570695}">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91AD67-3FF6-49AD-A271-2D21791361CA}">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100000"/>
            </a:lnSpc>
            <a:spcBef>
              <a:spcPct val="0"/>
            </a:spcBef>
            <a:spcAft>
              <a:spcPct val="35000"/>
            </a:spcAft>
            <a:buNone/>
          </a:pPr>
          <a:r>
            <a:rPr lang="en-US" sz="1800" b="1" kern="1200"/>
            <a:t>Increased operations and maintenance investments</a:t>
          </a:r>
        </a:p>
      </dsp:txBody>
      <dsp:txXfrm>
        <a:off x="1131174" y="2453027"/>
        <a:ext cx="5382429" cy="979371"/>
      </dsp:txXfrm>
    </dsp:sp>
    <dsp:sp modelId="{C0A8AC36-ED9C-4639-8057-F599AB9C68E5}">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C16248-0C65-4F61-81B3-C1D95EEE056D}">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DDD909-75CF-401D-91A2-E6CF10DABBF5}">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100000"/>
            </a:lnSpc>
            <a:spcBef>
              <a:spcPct val="0"/>
            </a:spcBef>
            <a:spcAft>
              <a:spcPct val="35000"/>
            </a:spcAft>
            <a:buNone/>
          </a:pPr>
          <a:r>
            <a:rPr lang="en-US" sz="1800" b="1" kern="1200"/>
            <a:t>Olmsted Lock and Dam, Kentucky Lock and Dam, and Chickamauga Lock and Dam</a:t>
          </a:r>
        </a:p>
      </dsp:txBody>
      <dsp:txXfrm>
        <a:off x="1131174" y="3677241"/>
        <a:ext cx="5382429" cy="979371"/>
      </dsp:txXfrm>
    </dsp:sp>
    <dsp:sp modelId="{0E75BA92-912B-4ACA-B3E6-A85B9583DE1F}">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4BCAED-ED17-427C-AC3A-A0C1C7298B17}">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33090-0500-4542-A072-0C632CFA2E1D}">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100000"/>
            </a:lnSpc>
            <a:spcBef>
              <a:spcPct val="0"/>
            </a:spcBef>
            <a:spcAft>
              <a:spcPct val="35000"/>
            </a:spcAft>
            <a:buNone/>
          </a:pPr>
          <a:r>
            <a:rPr lang="en-US" sz="1800" b="1" kern="1200"/>
            <a:t>Improved, more positive media coverage and better understanding of value of inland waterways system.</a:t>
          </a:r>
        </a:p>
      </dsp:txBody>
      <dsp:txXfrm>
        <a:off x="1131174" y="4901456"/>
        <a:ext cx="5382429" cy="9793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86B1F-2221-49B7-AFDC-DC891D56486C}" type="datetimeFigureOut">
              <a:rPr lang="en-US" smtClean="0"/>
              <a:t>10/13/2020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4248FA-7251-4134-9251-36A8D19808B4}" type="slidenum">
              <a:rPr lang="en-US" smtClean="0"/>
              <a:t>‹#›</a:t>
            </a:fld>
            <a:endParaRPr lang="en-US"/>
          </a:p>
        </p:txBody>
      </p:sp>
    </p:spTree>
    <p:extLst>
      <p:ext uri="{BB962C8B-B14F-4D97-AF65-F5344CB8AC3E}">
        <p14:creationId xmlns:p14="http://schemas.microsoft.com/office/powerpoint/2010/main" val="3481801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C1EDF-BC5A-4C3E-A2D0-4497B6F4E7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620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A0A3C6-4E22-46FB-836F-CA2C48EC4D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288975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8725" cy="3548063"/>
          </a:xfrm>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TOTAL CW funding levels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Harbor Maintenance Trust Fund (HMTF) projects receive $1.68 billion, $50 million above the FY20 level and an increase of $665 million above the Administration’s request.  This represents 92% of estimated HMTF revenue, an increase of 9% above the target set by the Water Resources Reform and Development Act (WRRDA) of 2014.</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Subcommittee did not yet release information on the number for Inland Waterways Trust Fund Construction and Major Rehabilitation projects.  We will have this information when the full Committee marks the bill up.</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House bill also provides for seven new study starts and seven new construction projects to be selected by the Administration.</a:t>
            </a:r>
          </a:p>
          <a:p>
            <a:r>
              <a:rPr lang="en-US" sz="1200" b="0" i="0" kern="1200">
                <a:solidFill>
                  <a:schemeClr val="tx1"/>
                </a:solidFill>
                <a:effectLst/>
                <a:latin typeface="+mn-lt"/>
                <a:ea typeface="+mn-ea"/>
                <a:cs typeface="+mn-cs"/>
              </a:rPr>
              <a:t>In addition, the Corps of Engineers will receive an additional $17 billion in emergency funding to accelerate work on Corps projects.  Of the additional $17 billion, the Construction account will receive $10 billion to accelerate projects across all Corps mission areas, at least $3 billion of which is for inland waterways projects. </a:t>
            </a:r>
          </a:p>
          <a:p>
            <a:endParaRPr lang="en-US"/>
          </a:p>
        </p:txBody>
      </p:sp>
      <p:sp>
        <p:nvSpPr>
          <p:cNvPr id="4" name="Slide Number Placeholder 3"/>
          <p:cNvSpPr>
            <a:spLocks noGrp="1"/>
          </p:cNvSpPr>
          <p:nvPr>
            <p:ph type="sldNum" sz="quarter" idx="10"/>
          </p:nvPr>
        </p:nvSpPr>
        <p:spPr/>
        <p:txBody>
          <a:bodyPr/>
          <a:lstStyle/>
          <a:p>
            <a:pPr marL="0" marR="0" lvl="0" indent="0" algn="r" defTabSz="939363" rtl="0" eaLnBrk="1" fontAlgn="auto" latinLnBrk="0" hangingPunct="1">
              <a:lnSpc>
                <a:spcPct val="100000"/>
              </a:lnSpc>
              <a:spcBef>
                <a:spcPts val="0"/>
              </a:spcBef>
              <a:spcAft>
                <a:spcPts val="0"/>
              </a:spcAft>
              <a:buClrTx/>
              <a:buSzTx/>
              <a:buFontTx/>
              <a:buNone/>
              <a:tabLst/>
              <a:defRPr/>
            </a:pPr>
            <a:fld id="{BE84E300-0091-454E-B9B9-E12EBD1468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936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519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8725" cy="3548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Funding for Operations and Maintenance (O&amp;M) is $3.84 billion, an increase of $48 million above FY20 and $1.8 billion above the Administration request.</a:t>
            </a:r>
          </a:p>
          <a:p>
            <a:endParaRPr lang="en-US"/>
          </a:p>
        </p:txBody>
      </p:sp>
      <p:sp>
        <p:nvSpPr>
          <p:cNvPr id="4" name="Slide Number Placeholder 3"/>
          <p:cNvSpPr>
            <a:spLocks noGrp="1"/>
          </p:cNvSpPr>
          <p:nvPr>
            <p:ph type="sldNum" sz="quarter" idx="10"/>
          </p:nvPr>
        </p:nvSpPr>
        <p:spPr/>
        <p:txBody>
          <a:bodyPr/>
          <a:lstStyle/>
          <a:p>
            <a:pPr marL="0" marR="0" lvl="0" indent="0" algn="r" defTabSz="939363" rtl="0" eaLnBrk="1" fontAlgn="auto" latinLnBrk="0" hangingPunct="1">
              <a:lnSpc>
                <a:spcPct val="100000"/>
              </a:lnSpc>
              <a:spcBef>
                <a:spcPts val="0"/>
              </a:spcBef>
              <a:spcAft>
                <a:spcPts val="0"/>
              </a:spcAft>
              <a:buClrTx/>
              <a:buSzTx/>
              <a:buFontTx/>
              <a:buNone/>
              <a:tabLst/>
              <a:defRPr/>
            </a:pPr>
            <a:fld id="{BE84E300-0091-454E-B9B9-E12EBD1468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936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10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698500"/>
            <a:ext cx="6219825" cy="3498850"/>
          </a:xfrm>
        </p:spPr>
      </p:sp>
      <p:sp>
        <p:nvSpPr>
          <p:cNvPr id="3" name="Notes Placeholder 2"/>
          <p:cNvSpPr>
            <a:spLocks noGrp="1"/>
          </p:cNvSpPr>
          <p:nvPr>
            <p:ph type="body" idx="1"/>
          </p:nvPr>
        </p:nvSpPr>
        <p:spPr/>
        <p:txBody>
          <a:bodyPr/>
          <a:lstStyle/>
          <a:p>
            <a:r>
              <a:rPr lang="en-US"/>
              <a:t>But the better news is that the number of unscheduled emergency outages has been going down significantly, thanks to additional Operations &amp; Maintenance funding that has been flowing to the Corps, and of course to the Corps’ good work in keeping the system performing well under duress.  You will note that 2019</a:t>
            </a:r>
            <a:r>
              <a:rPr lang="en-US" baseline="0"/>
              <a:t> showed the slightest number of unscheduled outage hours since 2005.  </a:t>
            </a:r>
            <a:r>
              <a:rPr lang="en-US"/>
              <a:t> </a:t>
            </a:r>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BE84E300-0091-454E-B9B9-E12EBD1468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516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8725" cy="3548063"/>
          </a:xfrm>
        </p:spPr>
      </p:sp>
      <p:sp>
        <p:nvSpPr>
          <p:cNvPr id="3" name="Notes Placeholder 2"/>
          <p:cNvSpPr>
            <a:spLocks noGrp="1"/>
          </p:cNvSpPr>
          <p:nvPr>
            <p:ph type="body" idx="1"/>
          </p:nvPr>
        </p:nvSpPr>
        <p:spPr/>
        <p:txBody>
          <a:bodyPr/>
          <a:lstStyle/>
          <a:p>
            <a:endParaRPr lang="en-US"/>
          </a:p>
          <a:p>
            <a:r>
              <a:rPr lang="en-US"/>
              <a:t>CONSTRUCTION: FY20 Lower Mon $111M, Chickamauga $94.5M, Kentucky $66.1M, Olmsted $35M = $306.6M efficient funding</a:t>
            </a:r>
          </a:p>
        </p:txBody>
      </p:sp>
      <p:sp>
        <p:nvSpPr>
          <p:cNvPr id="4" name="Slide Number Placeholder 3"/>
          <p:cNvSpPr>
            <a:spLocks noGrp="1"/>
          </p:cNvSpPr>
          <p:nvPr>
            <p:ph type="sldNum" sz="quarter" idx="10"/>
          </p:nvPr>
        </p:nvSpPr>
        <p:spPr/>
        <p:txBody>
          <a:bodyPr/>
          <a:lstStyle/>
          <a:p>
            <a:pPr marL="0" marR="0" lvl="0" indent="0" algn="r" defTabSz="939363" rtl="0" eaLnBrk="1" fontAlgn="auto" latinLnBrk="0" hangingPunct="1">
              <a:lnSpc>
                <a:spcPct val="100000"/>
              </a:lnSpc>
              <a:spcBef>
                <a:spcPts val="0"/>
              </a:spcBef>
              <a:spcAft>
                <a:spcPts val="0"/>
              </a:spcAft>
              <a:buClrTx/>
              <a:buSzTx/>
              <a:buFontTx/>
              <a:buNone/>
              <a:tabLst/>
              <a:defRPr/>
            </a:pPr>
            <a:fld id="{BE84E300-0091-454E-B9B9-E12EBD1468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936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090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Attn on Upper Miss, IL Rivers- Aug 2019 USDA study, Sec Purdue outreach to ASACW RD James, in FY2020 workplan, LaGrange rehab start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C1EDF-BC5A-4C3E-A2D0-4497B6F4E7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138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3A6E87-A6DF-427A-8D4F-FF50BF2200B8}"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21459-448B-4F08-A7B6-516BE6E6017E}" type="slidenum">
              <a:rPr lang="en-US" smtClean="0"/>
              <a:t>‹#›</a:t>
            </a:fld>
            <a:endParaRPr lang="en-US"/>
          </a:p>
        </p:txBody>
      </p:sp>
    </p:spTree>
    <p:extLst>
      <p:ext uri="{BB962C8B-B14F-4D97-AF65-F5344CB8AC3E}">
        <p14:creationId xmlns:p14="http://schemas.microsoft.com/office/powerpoint/2010/main" val="2154719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A6E87-A6DF-427A-8D4F-FF50BF2200B8}"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21459-448B-4F08-A7B6-516BE6E6017E}" type="slidenum">
              <a:rPr lang="en-US" smtClean="0"/>
              <a:t>‹#›</a:t>
            </a:fld>
            <a:endParaRPr lang="en-US"/>
          </a:p>
        </p:txBody>
      </p:sp>
    </p:spTree>
    <p:extLst>
      <p:ext uri="{BB962C8B-B14F-4D97-AF65-F5344CB8AC3E}">
        <p14:creationId xmlns:p14="http://schemas.microsoft.com/office/powerpoint/2010/main" val="184843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A6E87-A6DF-427A-8D4F-FF50BF2200B8}"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21459-448B-4F08-A7B6-516BE6E6017E}" type="slidenum">
              <a:rPr lang="en-US" smtClean="0"/>
              <a:t>‹#›</a:t>
            </a:fld>
            <a:endParaRPr lang="en-US"/>
          </a:p>
        </p:txBody>
      </p:sp>
    </p:spTree>
    <p:extLst>
      <p:ext uri="{BB962C8B-B14F-4D97-AF65-F5344CB8AC3E}">
        <p14:creationId xmlns:p14="http://schemas.microsoft.com/office/powerpoint/2010/main" val="1304764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10/13/2020</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84300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10/13/2020</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96842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10/13/2020</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80804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10/13/2020</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02819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10/13/2020</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86207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10/13/2020</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53190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10/13/2020</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431111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10/13/2020</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693125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A6E87-A6DF-427A-8D4F-FF50BF2200B8}"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21459-448B-4F08-A7B6-516BE6E6017E}" type="slidenum">
              <a:rPr lang="en-US" smtClean="0"/>
              <a:t>‹#›</a:t>
            </a:fld>
            <a:endParaRPr lang="en-US"/>
          </a:p>
        </p:txBody>
      </p:sp>
    </p:spTree>
    <p:extLst>
      <p:ext uri="{BB962C8B-B14F-4D97-AF65-F5344CB8AC3E}">
        <p14:creationId xmlns:p14="http://schemas.microsoft.com/office/powerpoint/2010/main" val="574646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10/13/2020</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81567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10/13/2020</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12571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10/13/2020</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85010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631ED-6A59-40B5-B5B3-C8309A3815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B59728-D805-49DA-9063-4EC2000702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755E7-50F4-4532-8742-97A612E39867}"/>
              </a:ext>
            </a:extLst>
          </p:cNvPr>
          <p:cNvSpPr>
            <a:spLocks noGrp="1"/>
          </p:cNvSpPr>
          <p:nvPr>
            <p:ph type="dt" sz="half" idx="10"/>
          </p:nvPr>
        </p:nvSpPr>
        <p:spPr/>
        <p:txBody>
          <a:bodyPr/>
          <a:lstStyle/>
          <a:p>
            <a:fld id="{E0B155E1-8482-4CE7-807D-43BD4FEA8DB7}" type="datetime1">
              <a:rPr lang="en-US" smtClean="0">
                <a:solidFill>
                  <a:prstClr val="black">
                    <a:tint val="75000"/>
                  </a:prstClr>
                </a:solidFill>
              </a:rPr>
              <a:t>10/13/2020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0C1CB34-697B-4FF3-95BA-46228FE0F9A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6A766E5-E5AF-49FF-BB9A-5CA2126E0742}"/>
              </a:ext>
            </a:extLst>
          </p:cNvPr>
          <p:cNvSpPr>
            <a:spLocks noGrp="1"/>
          </p:cNvSpPr>
          <p:nvPr>
            <p:ph type="sldNum" sz="quarter" idx="12"/>
          </p:nvPr>
        </p:nvSpPr>
        <p:spPr/>
        <p:txBody>
          <a:bodyPr/>
          <a:lstStyle/>
          <a:p>
            <a:fld id="{3A98EE3D-8CD1-4C3F-BD1C-C98C95964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755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10734-A3D4-4BFB-BA06-670AC36EB2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DECDCB-D0CC-4FE4-AA94-6AA8A6981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4E39D-1072-4C54-A43E-6A392E68C5FE}"/>
              </a:ext>
            </a:extLst>
          </p:cNvPr>
          <p:cNvSpPr>
            <a:spLocks noGrp="1"/>
          </p:cNvSpPr>
          <p:nvPr>
            <p:ph type="dt" sz="half" idx="10"/>
          </p:nvPr>
        </p:nvSpPr>
        <p:spPr/>
        <p:txBody>
          <a:bodyPr/>
          <a:lstStyle/>
          <a:p>
            <a:fld id="{D668237B-6826-4E83-BA11-442657D4438D}" type="datetime1">
              <a:rPr lang="en-US" smtClean="0">
                <a:solidFill>
                  <a:prstClr val="black">
                    <a:tint val="75000"/>
                  </a:prstClr>
                </a:solidFill>
              </a:rPr>
              <a:t>10/13/2020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4D8466B-75C6-4A83-8A3B-BFAAEE329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D95141-52A0-4CCC-9600-2F279FBAE1FE}"/>
              </a:ext>
            </a:extLst>
          </p:cNvPr>
          <p:cNvSpPr>
            <a:spLocks noGrp="1"/>
          </p:cNvSpPr>
          <p:nvPr>
            <p:ph type="sldNum" sz="quarter" idx="12"/>
          </p:nvPr>
        </p:nvSpPr>
        <p:spPr/>
        <p:txBody>
          <a:bodyPr/>
          <a:lstStyle/>
          <a:p>
            <a:fld id="{3A98EE3D-8CD1-4C3F-BD1C-C98C95964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761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2369-0143-48FB-8221-B6385B5F90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E21420-A023-480F-BF13-C3B55DB7A4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343C2D-17AC-43D9-AF6E-344EDD7A401D}"/>
              </a:ext>
            </a:extLst>
          </p:cNvPr>
          <p:cNvSpPr>
            <a:spLocks noGrp="1"/>
          </p:cNvSpPr>
          <p:nvPr>
            <p:ph type="dt" sz="half" idx="10"/>
          </p:nvPr>
        </p:nvSpPr>
        <p:spPr/>
        <p:txBody>
          <a:bodyPr/>
          <a:lstStyle/>
          <a:p>
            <a:fld id="{21056517-89AA-401F-8B91-1C89E5A1187C}" type="datetime1">
              <a:rPr lang="en-US" smtClean="0">
                <a:solidFill>
                  <a:prstClr val="black">
                    <a:tint val="75000"/>
                  </a:prstClr>
                </a:solidFill>
              </a:rPr>
              <a:t>10/13/2020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055822-07C4-4752-8ABD-3DEE9323E1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3E0DC9E-A6B2-4400-B1BA-EB65A9D349C2}"/>
              </a:ext>
            </a:extLst>
          </p:cNvPr>
          <p:cNvSpPr>
            <a:spLocks noGrp="1"/>
          </p:cNvSpPr>
          <p:nvPr>
            <p:ph type="sldNum" sz="quarter" idx="12"/>
          </p:nvPr>
        </p:nvSpPr>
        <p:spPr/>
        <p:txBody>
          <a:bodyPr/>
          <a:lstStyle/>
          <a:p>
            <a:fld id="{3A98EE3D-8CD1-4C3F-BD1C-C98C95964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625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53DC7-92E2-4DD7-87C7-1BE88F9529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AFB57-F2FC-461B-8B22-77C0B2F15E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9CE76-EDFC-4F36-9A87-6690167E58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922013-7DDF-43A8-9B05-83B2C39ECB3F}"/>
              </a:ext>
            </a:extLst>
          </p:cNvPr>
          <p:cNvSpPr>
            <a:spLocks noGrp="1"/>
          </p:cNvSpPr>
          <p:nvPr>
            <p:ph type="dt" sz="half" idx="10"/>
          </p:nvPr>
        </p:nvSpPr>
        <p:spPr/>
        <p:txBody>
          <a:bodyPr/>
          <a:lstStyle/>
          <a:p>
            <a:fld id="{F2634FED-7D98-4397-8967-B356BF33BCE3}" type="datetime1">
              <a:rPr lang="en-US" smtClean="0">
                <a:solidFill>
                  <a:prstClr val="black">
                    <a:tint val="75000"/>
                  </a:prstClr>
                </a:solidFill>
              </a:rPr>
              <a:t>10/13/2020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4ACF23-924D-4E27-9824-3922475D3D4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51BDFD6-6B3A-4496-83DA-206208320B6A}"/>
              </a:ext>
            </a:extLst>
          </p:cNvPr>
          <p:cNvSpPr>
            <a:spLocks noGrp="1"/>
          </p:cNvSpPr>
          <p:nvPr>
            <p:ph type="sldNum" sz="quarter" idx="12"/>
          </p:nvPr>
        </p:nvSpPr>
        <p:spPr/>
        <p:txBody>
          <a:bodyPr/>
          <a:lstStyle/>
          <a:p>
            <a:fld id="{3A98EE3D-8CD1-4C3F-BD1C-C98C95964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398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33F3C-5258-49A0-8DF0-8213E8B184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E4D896-7486-4A79-A226-205AB8704A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A9F101-5922-41D5-B6B2-6EFACCE354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3690D0-1148-4439-B831-68D1C2B0C2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4C23EA-31B4-4367-B060-E250C433E0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4C8DFD-60CA-4787-8548-EF0F249BA2D6}"/>
              </a:ext>
            </a:extLst>
          </p:cNvPr>
          <p:cNvSpPr>
            <a:spLocks noGrp="1"/>
          </p:cNvSpPr>
          <p:nvPr>
            <p:ph type="dt" sz="half" idx="10"/>
          </p:nvPr>
        </p:nvSpPr>
        <p:spPr/>
        <p:txBody>
          <a:bodyPr/>
          <a:lstStyle/>
          <a:p>
            <a:fld id="{9DEB45BE-E422-4AF2-8EBF-1D7920CFFBA5}" type="datetime1">
              <a:rPr lang="en-US" smtClean="0">
                <a:solidFill>
                  <a:prstClr val="black">
                    <a:tint val="75000"/>
                  </a:prstClr>
                </a:solidFill>
              </a:rPr>
              <a:t>10/13/2020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1C5894A-8B78-4A86-975F-6748C14DE20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AE4D0A-4625-4297-835B-955778C338AE}"/>
              </a:ext>
            </a:extLst>
          </p:cNvPr>
          <p:cNvSpPr>
            <a:spLocks noGrp="1"/>
          </p:cNvSpPr>
          <p:nvPr>
            <p:ph type="sldNum" sz="quarter" idx="12"/>
          </p:nvPr>
        </p:nvSpPr>
        <p:spPr/>
        <p:txBody>
          <a:bodyPr/>
          <a:lstStyle/>
          <a:p>
            <a:fld id="{3A98EE3D-8CD1-4C3F-BD1C-C98C95964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334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F83D7-F9E9-43DD-A7FA-37CA124476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9ADCC2-75FB-4A17-8839-CC69E09866CE}"/>
              </a:ext>
            </a:extLst>
          </p:cNvPr>
          <p:cNvSpPr>
            <a:spLocks noGrp="1"/>
          </p:cNvSpPr>
          <p:nvPr>
            <p:ph type="dt" sz="half" idx="10"/>
          </p:nvPr>
        </p:nvSpPr>
        <p:spPr/>
        <p:txBody>
          <a:bodyPr/>
          <a:lstStyle/>
          <a:p>
            <a:fld id="{17010D5A-C29E-43B0-A798-89A75F00708F}" type="datetime1">
              <a:rPr lang="en-US" smtClean="0">
                <a:solidFill>
                  <a:prstClr val="black">
                    <a:tint val="75000"/>
                  </a:prstClr>
                </a:solidFill>
              </a:rPr>
              <a:t>10/13/2020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A539455-4AC5-4A29-A206-FD08E137B30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B442241-B9CF-4C5D-B196-5AB2D486821D}"/>
              </a:ext>
            </a:extLst>
          </p:cNvPr>
          <p:cNvSpPr>
            <a:spLocks noGrp="1"/>
          </p:cNvSpPr>
          <p:nvPr>
            <p:ph type="sldNum" sz="quarter" idx="12"/>
          </p:nvPr>
        </p:nvSpPr>
        <p:spPr/>
        <p:txBody>
          <a:bodyPr/>
          <a:lstStyle/>
          <a:p>
            <a:fld id="{3A98EE3D-8CD1-4C3F-BD1C-C98C95964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665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0D1C2-6D94-4B5F-A2C5-5438E51D2492}"/>
              </a:ext>
            </a:extLst>
          </p:cNvPr>
          <p:cNvSpPr>
            <a:spLocks noGrp="1"/>
          </p:cNvSpPr>
          <p:nvPr>
            <p:ph type="dt" sz="half" idx="10"/>
          </p:nvPr>
        </p:nvSpPr>
        <p:spPr/>
        <p:txBody>
          <a:bodyPr/>
          <a:lstStyle/>
          <a:p>
            <a:fld id="{19050435-DC1C-4637-9A0C-9BD20F111774}" type="datetime1">
              <a:rPr lang="en-US" smtClean="0">
                <a:solidFill>
                  <a:prstClr val="black">
                    <a:tint val="75000"/>
                  </a:prstClr>
                </a:solidFill>
              </a:rPr>
              <a:t>10/13/2020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0A3A2B1-075C-492F-AFE9-0E5FB5A8249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920E5D2-F0CC-44CE-857D-1E3902BEFD3C}"/>
              </a:ext>
            </a:extLst>
          </p:cNvPr>
          <p:cNvSpPr>
            <a:spLocks noGrp="1"/>
          </p:cNvSpPr>
          <p:nvPr>
            <p:ph type="sldNum" sz="quarter" idx="12"/>
          </p:nvPr>
        </p:nvSpPr>
        <p:spPr/>
        <p:txBody>
          <a:bodyPr/>
          <a:lstStyle/>
          <a:p>
            <a:fld id="{3A98EE3D-8CD1-4C3F-BD1C-C98C95964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332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3A6E87-A6DF-427A-8D4F-FF50BF2200B8}"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21459-448B-4F08-A7B6-516BE6E6017E}" type="slidenum">
              <a:rPr lang="en-US" smtClean="0"/>
              <a:t>‹#›</a:t>
            </a:fld>
            <a:endParaRPr lang="en-US"/>
          </a:p>
        </p:txBody>
      </p:sp>
    </p:spTree>
    <p:extLst>
      <p:ext uri="{BB962C8B-B14F-4D97-AF65-F5344CB8AC3E}">
        <p14:creationId xmlns:p14="http://schemas.microsoft.com/office/powerpoint/2010/main" val="101662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3A077-C26D-4146-8F92-750BE408BE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31330F-D95B-4067-9D55-4C93CE1BC8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4DC50D-4643-4597-A6EB-58DE514A2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EB5832-B4A3-436F-B244-D6F1719C4AE9}"/>
              </a:ext>
            </a:extLst>
          </p:cNvPr>
          <p:cNvSpPr>
            <a:spLocks noGrp="1"/>
          </p:cNvSpPr>
          <p:nvPr>
            <p:ph type="dt" sz="half" idx="10"/>
          </p:nvPr>
        </p:nvSpPr>
        <p:spPr/>
        <p:txBody>
          <a:bodyPr/>
          <a:lstStyle/>
          <a:p>
            <a:fld id="{1823CC43-6407-413D-A5FB-5B4E92B591D2}" type="datetime1">
              <a:rPr lang="en-US" smtClean="0">
                <a:solidFill>
                  <a:prstClr val="black">
                    <a:tint val="75000"/>
                  </a:prstClr>
                </a:solidFill>
              </a:rPr>
              <a:t>10/13/2020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2CA5D-A592-4721-B1A7-9EFAEAB853B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BF5D2ED-64CF-4A1D-ADD9-39C5DA6775EA}"/>
              </a:ext>
            </a:extLst>
          </p:cNvPr>
          <p:cNvSpPr>
            <a:spLocks noGrp="1"/>
          </p:cNvSpPr>
          <p:nvPr>
            <p:ph type="sldNum" sz="quarter" idx="12"/>
          </p:nvPr>
        </p:nvSpPr>
        <p:spPr/>
        <p:txBody>
          <a:bodyPr/>
          <a:lstStyle/>
          <a:p>
            <a:fld id="{3A98EE3D-8CD1-4C3F-BD1C-C98C95964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32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6E8FC-37D9-443C-9ABB-CDB4897CD8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473CA8-3046-466E-BB3D-B649DFF92D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51E3A4-E88C-47C1-9DC3-009AF0C7C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70DE9B-E7FA-4F93-9AA6-33D735B051BF}"/>
              </a:ext>
            </a:extLst>
          </p:cNvPr>
          <p:cNvSpPr>
            <a:spLocks noGrp="1"/>
          </p:cNvSpPr>
          <p:nvPr>
            <p:ph type="dt" sz="half" idx="10"/>
          </p:nvPr>
        </p:nvSpPr>
        <p:spPr/>
        <p:txBody>
          <a:bodyPr/>
          <a:lstStyle/>
          <a:p>
            <a:fld id="{53775A8A-86F9-4DA9-BC09-42407A547C71}" type="datetime1">
              <a:rPr lang="en-US" smtClean="0">
                <a:solidFill>
                  <a:prstClr val="black">
                    <a:tint val="75000"/>
                  </a:prstClr>
                </a:solidFill>
              </a:rPr>
              <a:t>10/13/2020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E442C87-510D-4E85-8DA5-FE92F34F8F6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91BF48C-F0F7-4CC6-AE3C-9A18108D5266}"/>
              </a:ext>
            </a:extLst>
          </p:cNvPr>
          <p:cNvSpPr>
            <a:spLocks noGrp="1"/>
          </p:cNvSpPr>
          <p:nvPr>
            <p:ph type="sldNum" sz="quarter" idx="12"/>
          </p:nvPr>
        </p:nvSpPr>
        <p:spPr/>
        <p:txBody>
          <a:bodyPr/>
          <a:lstStyle/>
          <a:p>
            <a:fld id="{3A98EE3D-8CD1-4C3F-BD1C-C98C95964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935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7AD1D-684A-45ED-9F5B-011F5A87B8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F77015-ED35-4418-AD85-A88F3D04D0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BE1E8-C407-4EC2-BC9A-21E7AD791169}"/>
              </a:ext>
            </a:extLst>
          </p:cNvPr>
          <p:cNvSpPr>
            <a:spLocks noGrp="1"/>
          </p:cNvSpPr>
          <p:nvPr>
            <p:ph type="dt" sz="half" idx="10"/>
          </p:nvPr>
        </p:nvSpPr>
        <p:spPr/>
        <p:txBody>
          <a:bodyPr/>
          <a:lstStyle/>
          <a:p>
            <a:fld id="{32AE4687-F55B-4747-AC03-70F7D27C9BD6}" type="datetime1">
              <a:rPr lang="en-US" smtClean="0">
                <a:solidFill>
                  <a:prstClr val="black">
                    <a:tint val="75000"/>
                  </a:prstClr>
                </a:solidFill>
              </a:rPr>
              <a:t>10/13/2020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D35C46-5102-4580-80DA-25243600F01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18A39C-EF98-4A57-B3D5-97F26F7B6249}"/>
              </a:ext>
            </a:extLst>
          </p:cNvPr>
          <p:cNvSpPr>
            <a:spLocks noGrp="1"/>
          </p:cNvSpPr>
          <p:nvPr>
            <p:ph type="sldNum" sz="quarter" idx="12"/>
          </p:nvPr>
        </p:nvSpPr>
        <p:spPr/>
        <p:txBody>
          <a:bodyPr/>
          <a:lstStyle/>
          <a:p>
            <a:fld id="{3A98EE3D-8CD1-4C3F-BD1C-C98C95964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970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BC2379-9E2C-4FAD-AE4F-9DF5D13712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6D6936-B2B4-479C-A303-4E6E3B0B85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346E03-65EC-4BB5-BEFD-CA59E1938E18}"/>
              </a:ext>
            </a:extLst>
          </p:cNvPr>
          <p:cNvSpPr>
            <a:spLocks noGrp="1"/>
          </p:cNvSpPr>
          <p:nvPr>
            <p:ph type="dt" sz="half" idx="10"/>
          </p:nvPr>
        </p:nvSpPr>
        <p:spPr/>
        <p:txBody>
          <a:bodyPr/>
          <a:lstStyle/>
          <a:p>
            <a:fld id="{F33F205D-FD71-4CE8-87CF-9516B616802F}" type="datetime1">
              <a:rPr lang="en-US" smtClean="0">
                <a:solidFill>
                  <a:prstClr val="black">
                    <a:tint val="75000"/>
                  </a:prstClr>
                </a:solidFill>
              </a:rPr>
              <a:t>10/13/2020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93E079-63FC-46F4-8D72-0D6F51916C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27FC90-0815-453C-93CF-ACD69BA65B75}"/>
              </a:ext>
            </a:extLst>
          </p:cNvPr>
          <p:cNvSpPr>
            <a:spLocks noGrp="1"/>
          </p:cNvSpPr>
          <p:nvPr>
            <p:ph type="sldNum" sz="quarter" idx="12"/>
          </p:nvPr>
        </p:nvSpPr>
        <p:spPr/>
        <p:txBody>
          <a:bodyPr/>
          <a:lstStyle/>
          <a:p>
            <a:fld id="{3A98EE3D-8CD1-4C3F-BD1C-C98C95964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158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184DA70-C731-4C70-880D-CCD4705E623C}" type="datetime1">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25517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6E202-B606-4609-B914-27C9371A1F6D}" type="datetime1">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7634797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09357677"/>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D6E202-B606-4609-B914-27C9371A1F6D}" type="datetime1">
              <a:rPr lang="en-US" smtClean="0"/>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44246624"/>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D6E202-B606-4609-B914-27C9371A1F6D}" type="datetime1">
              <a:rPr lang="en-US" smtClean="0"/>
              <a:t>10/13/2020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96742652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D6E202-B606-4609-B914-27C9371A1F6D}" type="datetime1">
              <a:rPr lang="en-US" smtClean="0"/>
              <a:t>10/13/2020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9899137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3A6E87-A6DF-427A-8D4F-FF50BF2200B8}" type="datetimeFigureOut">
              <a:rPr lang="en-US" smtClean="0"/>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21459-448B-4F08-A7B6-516BE6E6017E}" type="slidenum">
              <a:rPr lang="en-US" smtClean="0"/>
              <a:t>‹#›</a:t>
            </a:fld>
            <a:endParaRPr lang="en-US"/>
          </a:p>
        </p:txBody>
      </p:sp>
    </p:spTree>
    <p:extLst>
      <p:ext uri="{BB962C8B-B14F-4D97-AF65-F5344CB8AC3E}">
        <p14:creationId xmlns:p14="http://schemas.microsoft.com/office/powerpoint/2010/main" val="1778673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6E202-B606-4609-B914-27C9371A1F6D}" type="datetime1">
              <a:rPr lang="en-US" smtClean="0"/>
              <a:t>10/13/2020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47700633"/>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32892301"/>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46887755"/>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6E202-B606-4609-B914-27C9371A1F6D}" type="datetime1">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11909106"/>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6E202-B606-4609-B914-27C9371A1F6D}" type="datetime1">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3508113"/>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639309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8110011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3612110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53353041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96152143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3A6E87-A6DF-427A-8D4F-FF50BF2200B8}" type="datetimeFigureOut">
              <a:rPr lang="en-US" smtClean="0"/>
              <a:t>10/13/2020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921459-448B-4F08-A7B6-516BE6E6017E}" type="slidenum">
              <a:rPr lang="en-US" smtClean="0"/>
              <a:t>‹#›</a:t>
            </a:fld>
            <a:endParaRPr lang="en-US"/>
          </a:p>
        </p:txBody>
      </p:sp>
    </p:spTree>
    <p:extLst>
      <p:ext uri="{BB962C8B-B14F-4D97-AF65-F5344CB8AC3E}">
        <p14:creationId xmlns:p14="http://schemas.microsoft.com/office/powerpoint/2010/main" val="70650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827254318"/>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1" y="5834379"/>
            <a:ext cx="8470900"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406400" y="942975"/>
            <a:ext cx="11176000" cy="4761228"/>
          </a:xfrm>
        </p:spPr>
        <p:txBody>
          <a:bodyPr/>
          <a:lstStyle/>
          <a:p>
            <a:endParaRPr lang="en-US"/>
          </a:p>
        </p:txBody>
      </p:sp>
    </p:spTree>
    <p:extLst>
      <p:ext uri="{BB962C8B-B14F-4D97-AF65-F5344CB8AC3E}">
        <p14:creationId xmlns:p14="http://schemas.microsoft.com/office/powerpoint/2010/main" val="2794541796"/>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3" name="Content Placeholder 2"/>
          <p:cNvSpPr>
            <a:spLocks noGrp="1"/>
          </p:cNvSpPr>
          <p:nvPr>
            <p:ph sz="quarter" idx="15"/>
          </p:nvPr>
        </p:nvSpPr>
        <p:spPr>
          <a:xfrm>
            <a:off x="4064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60960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p>
        </p:txBody>
      </p:sp>
    </p:spTree>
    <p:extLst>
      <p:ext uri="{BB962C8B-B14F-4D97-AF65-F5344CB8AC3E}">
        <p14:creationId xmlns:p14="http://schemas.microsoft.com/office/powerpoint/2010/main" val="867634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9" name="Text Placeholder 3"/>
          <p:cNvSpPr>
            <a:spLocks noGrp="1"/>
          </p:cNvSpPr>
          <p:nvPr>
            <p:ph type="body" sz="quarter" idx="13"/>
          </p:nvPr>
        </p:nvSpPr>
        <p:spPr>
          <a:xfrm>
            <a:off x="406400" y="1230512"/>
            <a:ext cx="5486400" cy="666241"/>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60960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p>
        </p:txBody>
      </p:sp>
    </p:spTree>
    <p:extLst>
      <p:ext uri="{BB962C8B-B14F-4D97-AF65-F5344CB8AC3E}">
        <p14:creationId xmlns:p14="http://schemas.microsoft.com/office/powerpoint/2010/main" val="3470063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3" name="Content Placeholder 2"/>
          <p:cNvSpPr>
            <a:spLocks noGrp="1"/>
          </p:cNvSpPr>
          <p:nvPr>
            <p:ph sz="quarter" idx="15"/>
          </p:nvPr>
        </p:nvSpPr>
        <p:spPr>
          <a:xfrm>
            <a:off x="406401" y="1225550"/>
            <a:ext cx="35941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127501" y="1225550"/>
            <a:ext cx="74549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p>
        </p:txBody>
      </p:sp>
    </p:spTree>
    <p:extLst>
      <p:ext uri="{BB962C8B-B14F-4D97-AF65-F5344CB8AC3E}">
        <p14:creationId xmlns:p14="http://schemas.microsoft.com/office/powerpoint/2010/main" val="1618685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60960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4064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quarter" idx="19"/>
          </p:nvPr>
        </p:nvSpPr>
        <p:spPr>
          <a:xfrm>
            <a:off x="60960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1"/>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292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6096000" y="942975"/>
            <a:ext cx="5486400" cy="663266"/>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7" name="Text Placeholder 3"/>
          <p:cNvSpPr>
            <a:spLocks noGrp="1"/>
          </p:cNvSpPr>
          <p:nvPr>
            <p:ph type="body" sz="quarter" idx="13"/>
          </p:nvPr>
        </p:nvSpPr>
        <p:spPr>
          <a:xfrm>
            <a:off x="406400" y="942976"/>
            <a:ext cx="5486400" cy="666241"/>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quarter" idx="16"/>
          </p:nvPr>
        </p:nvSpPr>
        <p:spPr>
          <a:xfrm>
            <a:off x="60960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2179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4064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quarter" idx="16"/>
          </p:nvPr>
        </p:nvSpPr>
        <p:spPr>
          <a:xfrm>
            <a:off x="60960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62395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406401" y="942976"/>
            <a:ext cx="35941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127501" y="942976"/>
            <a:ext cx="74549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994009"/>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4064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16"/>
          </p:nvPr>
        </p:nvSpPr>
        <p:spPr>
          <a:xfrm>
            <a:off x="60960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18"/>
          </p:nvPr>
        </p:nvSpPr>
        <p:spPr>
          <a:xfrm>
            <a:off x="4064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9"/>
          </p:nvPr>
        </p:nvSpPr>
        <p:spPr>
          <a:xfrm>
            <a:off x="60960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990527" y="942976"/>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23445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3A6E87-A6DF-427A-8D4F-FF50BF2200B8}" type="datetimeFigureOut">
              <a:rPr lang="en-US" smtClean="0"/>
              <a:t>10/13/2020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921459-448B-4F08-A7B6-516BE6E6017E}" type="slidenum">
              <a:rPr lang="en-US" smtClean="0"/>
              <a:t>‹#›</a:t>
            </a:fld>
            <a:endParaRPr lang="en-US"/>
          </a:p>
        </p:txBody>
      </p:sp>
    </p:spTree>
    <p:extLst>
      <p:ext uri="{BB962C8B-B14F-4D97-AF65-F5344CB8AC3E}">
        <p14:creationId xmlns:p14="http://schemas.microsoft.com/office/powerpoint/2010/main" val="2753828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a:t>Click to edit Master title style</a:t>
            </a:r>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664635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3793458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14892645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85069398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8409033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a:t>File Name</a:t>
            </a: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21533142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a:t>File Name</a:t>
            </a: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16428244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File Name</a:t>
            </a: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17360400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3240A2B1-5355-49C3-AA9D-299430CC326E}" type="slidenum">
              <a:rPr lang="en-US"/>
              <a:pPr>
                <a:defRPr/>
              </a:pPr>
              <a:t>‹#›</a:t>
            </a:fld>
            <a:endParaRPr lang="en-US"/>
          </a:p>
        </p:txBody>
      </p:sp>
    </p:spTree>
    <p:extLst>
      <p:ext uri="{BB962C8B-B14F-4D97-AF65-F5344CB8AC3E}">
        <p14:creationId xmlns:p14="http://schemas.microsoft.com/office/powerpoint/2010/main" val="2451333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A6E87-A6DF-427A-8D4F-FF50BF2200B8}" type="datetimeFigureOut">
              <a:rPr lang="en-US" smtClean="0"/>
              <a:t>10/13/2020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921459-448B-4F08-A7B6-516BE6E6017E}" type="slidenum">
              <a:rPr lang="en-US" smtClean="0"/>
              <a:t>‹#›</a:t>
            </a:fld>
            <a:endParaRPr lang="en-US"/>
          </a:p>
        </p:txBody>
      </p:sp>
    </p:spTree>
    <p:extLst>
      <p:ext uri="{BB962C8B-B14F-4D97-AF65-F5344CB8AC3E}">
        <p14:creationId xmlns:p14="http://schemas.microsoft.com/office/powerpoint/2010/main" val="3884769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3A6E87-A6DF-427A-8D4F-FF50BF2200B8}" type="datetimeFigureOut">
              <a:rPr lang="en-US" smtClean="0"/>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21459-448B-4F08-A7B6-516BE6E6017E}" type="slidenum">
              <a:rPr lang="en-US" smtClean="0"/>
              <a:t>‹#›</a:t>
            </a:fld>
            <a:endParaRPr lang="en-US"/>
          </a:p>
        </p:txBody>
      </p:sp>
    </p:spTree>
    <p:extLst>
      <p:ext uri="{BB962C8B-B14F-4D97-AF65-F5344CB8AC3E}">
        <p14:creationId xmlns:p14="http://schemas.microsoft.com/office/powerpoint/2010/main" val="3711426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3A6E87-A6DF-427A-8D4F-FF50BF2200B8}" type="datetimeFigureOut">
              <a:rPr lang="en-US" smtClean="0"/>
              <a:t>10/13/2020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21459-448B-4F08-A7B6-516BE6E6017E}" type="slidenum">
              <a:rPr lang="en-US" smtClean="0"/>
              <a:t>‹#›</a:t>
            </a:fld>
            <a:endParaRPr lang="en-US"/>
          </a:p>
        </p:txBody>
      </p:sp>
    </p:spTree>
    <p:extLst>
      <p:ext uri="{BB962C8B-B14F-4D97-AF65-F5344CB8AC3E}">
        <p14:creationId xmlns:p14="http://schemas.microsoft.com/office/powerpoint/2010/main" val="4218084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image" Target="../media/image1.png"/><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image" Target="../media/image3.png"/><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image" Target="../media/image2.png"/><Relationship Id="rId3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A6E87-A6DF-427A-8D4F-FF50BF2200B8}" type="datetimeFigureOut">
              <a:rPr lang="en-US" smtClean="0"/>
              <a:t>10/13/2020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21459-448B-4F08-A7B6-516BE6E6017E}" type="slidenum">
              <a:rPr lang="en-US" smtClean="0"/>
              <a:t>‹#›</a:t>
            </a:fld>
            <a:endParaRPr lang="en-US"/>
          </a:p>
        </p:txBody>
      </p:sp>
    </p:spTree>
    <p:extLst>
      <p:ext uri="{BB962C8B-B14F-4D97-AF65-F5344CB8AC3E}">
        <p14:creationId xmlns:p14="http://schemas.microsoft.com/office/powerpoint/2010/main" val="1250496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10/13/2020</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650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B68AA0-8622-46BD-A95F-BDA8858C59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E86EEF-AB07-46BE-AEAB-C469C9B37B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3D0DD-974D-40DD-8E73-744A7E0DE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52A15-B09E-4A55-B466-193209BBA23E}" type="datetime1">
              <a:rPr lang="en-US" smtClean="0">
                <a:solidFill>
                  <a:prstClr val="black">
                    <a:tint val="75000"/>
                  </a:prstClr>
                </a:solidFill>
              </a:rPr>
              <a:t>10/13/2020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CA780AD-8F22-40F3-BAA1-031780AAE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CE8B36B-C7D8-4E7C-A41E-8919A622B6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16021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10/13/2020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62379625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245536" y="165463"/>
            <a:ext cx="11716335"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27" name="Picture 33"/>
          <p:cNvPicPr>
            <a:picLocks noChangeAspect="1"/>
          </p:cNvPicPr>
          <p:nvPr/>
        </p:nvPicPr>
        <p:blipFill>
          <a:blip r:embed="rId27"/>
          <a:srcRect/>
          <a:stretch>
            <a:fillRect/>
          </a:stretch>
        </p:blipFill>
        <p:spPr bwMode="auto">
          <a:xfrm>
            <a:off x="10566401" y="5815669"/>
            <a:ext cx="1477433" cy="963613"/>
          </a:xfrm>
          <a:prstGeom prst="rect">
            <a:avLst/>
          </a:prstGeom>
          <a:noFill/>
          <a:ln w="9525">
            <a:noFill/>
            <a:miter lim="800000"/>
            <a:headEnd/>
            <a:tailEnd/>
          </a:ln>
        </p:spPr>
      </p:pic>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3315" y="6470427"/>
            <a:ext cx="3867149"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a:t>File Name</a:t>
            </a:r>
          </a:p>
        </p:txBody>
      </p:sp>
      <p:sp>
        <p:nvSpPr>
          <p:cNvPr id="6" name="Slide Number Placeholder 5"/>
          <p:cNvSpPr>
            <a:spLocks noGrp="1"/>
          </p:cNvSpPr>
          <p:nvPr>
            <p:ph type="sldNum" sz="quarter" idx="4"/>
          </p:nvPr>
        </p:nvSpPr>
        <p:spPr>
          <a:xfrm>
            <a:off x="11074400" y="228601"/>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a:p>
        </p:txBody>
      </p:sp>
      <p:pic>
        <p:nvPicPr>
          <p:cNvPr id="1033" name="Picture 6"/>
          <p:cNvPicPr>
            <a:picLocks noChangeAspect="1"/>
          </p:cNvPicPr>
          <p:nvPr/>
        </p:nvPicPr>
        <p:blipFill>
          <a:blip r:embed="rId28"/>
          <a:srcRect/>
          <a:stretch>
            <a:fillRect/>
          </a:stretch>
        </p:blipFill>
        <p:spPr bwMode="auto">
          <a:xfrm>
            <a:off x="6079067" y="3416301"/>
            <a:ext cx="25400" cy="3175"/>
          </a:xfrm>
          <a:prstGeom prst="rect">
            <a:avLst/>
          </a:prstGeom>
          <a:noFill/>
          <a:ln w="9525">
            <a:noFill/>
            <a:miter lim="800000"/>
            <a:headEnd/>
            <a:tailEnd/>
          </a:ln>
        </p:spPr>
      </p:pic>
      <p:pic>
        <p:nvPicPr>
          <p:cNvPr id="18" name="Picture 1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469010" y="6027334"/>
            <a:ext cx="1015428" cy="577315"/>
          </a:xfrm>
          <a:prstGeom prst="rect">
            <a:avLst/>
          </a:prstGeom>
        </p:spPr>
      </p:pic>
      <p:pic>
        <p:nvPicPr>
          <p:cNvPr id="14" name="Picture 13"/>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8194745" y="5990047"/>
            <a:ext cx="667503" cy="651888"/>
          </a:xfrm>
          <a:prstGeom prst="rect">
            <a:avLst/>
          </a:prstGeom>
        </p:spPr>
      </p:pic>
    </p:spTree>
    <p:extLst>
      <p:ext uri="{BB962C8B-B14F-4D97-AF65-F5344CB8AC3E}">
        <p14:creationId xmlns:p14="http://schemas.microsoft.com/office/powerpoint/2010/main" val="17820183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oat sitting on top of a building&#10;&#10;Description automatically generated">
            <a:extLst>
              <a:ext uri="{FF2B5EF4-FFF2-40B4-BE49-F238E27FC236}">
                <a16:creationId xmlns:a16="http://schemas.microsoft.com/office/drawing/2014/main" id="{C1F73ECB-A80A-4F60-B83F-FAEAFCD94FDC}"/>
              </a:ext>
            </a:extLst>
          </p:cNvPr>
          <p:cNvPicPr>
            <a:picLocks noChangeAspect="1"/>
          </p:cNvPicPr>
          <p:nvPr/>
        </p:nvPicPr>
        <p:blipFill rotWithShape="1">
          <a:blip r:embed="rId3"/>
          <a:srcRect t="12535" b="38747"/>
          <a:stretch/>
        </p:blipFill>
        <p:spPr>
          <a:xfrm>
            <a:off x="0" y="0"/>
            <a:ext cx="12192031" cy="4915066"/>
          </a:xfrm>
          <a:prstGeom prst="rect">
            <a:avLst/>
          </a:prstGeom>
        </p:spPr>
      </p:pic>
      <p:sp>
        <p:nvSpPr>
          <p:cNvPr id="15" name="Rectangle 8">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chemeClr val="tx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389EC43-288B-4FCA-8558-E40C414A921D}"/>
              </a:ext>
            </a:extLst>
          </p:cNvPr>
          <p:cNvSpPr>
            <a:spLocks noGrp="1"/>
          </p:cNvSpPr>
          <p:nvPr>
            <p:ph type="ctrTitle"/>
          </p:nvPr>
        </p:nvSpPr>
        <p:spPr>
          <a:xfrm>
            <a:off x="135948" y="5120639"/>
            <a:ext cx="7871553" cy="1280161"/>
          </a:xfrm>
        </p:spPr>
        <p:txBody>
          <a:bodyPr anchor="ctr">
            <a:normAutofit/>
          </a:bodyPr>
          <a:lstStyle/>
          <a:p>
            <a:pPr algn="r"/>
            <a:r>
              <a:rPr lang="en-US" sz="4100">
                <a:solidFill>
                  <a:srgbClr val="FFFFFF"/>
                </a:solidFill>
              </a:rPr>
              <a:t>Waterways Council, Inc.</a:t>
            </a:r>
          </a:p>
        </p:txBody>
      </p:sp>
      <p:sp>
        <p:nvSpPr>
          <p:cNvPr id="3" name="Subtitle 2">
            <a:extLst>
              <a:ext uri="{FF2B5EF4-FFF2-40B4-BE49-F238E27FC236}">
                <a16:creationId xmlns:a16="http://schemas.microsoft.com/office/drawing/2014/main" id="{4B847839-72A9-45E8-9596-6FCE21669751}"/>
              </a:ext>
            </a:extLst>
          </p:cNvPr>
          <p:cNvSpPr>
            <a:spLocks noGrp="1"/>
          </p:cNvSpPr>
          <p:nvPr>
            <p:ph type="subTitle" idx="1"/>
          </p:nvPr>
        </p:nvSpPr>
        <p:spPr>
          <a:xfrm>
            <a:off x="8289580" y="5120639"/>
            <a:ext cx="3073745" cy="1280160"/>
          </a:xfrm>
        </p:spPr>
        <p:txBody>
          <a:bodyPr anchor="ctr">
            <a:normAutofit/>
          </a:bodyPr>
          <a:lstStyle/>
          <a:p>
            <a:pPr>
              <a:lnSpc>
                <a:spcPct val="110000"/>
              </a:lnSpc>
            </a:pPr>
            <a:r>
              <a:rPr lang="en-US" sz="1200" b="1">
                <a:solidFill>
                  <a:srgbClr val="FFFFFF"/>
                </a:solidFill>
              </a:rPr>
              <a:t>Tracy Zea, President/CEO</a:t>
            </a:r>
          </a:p>
          <a:p>
            <a:pPr>
              <a:lnSpc>
                <a:spcPct val="110000"/>
              </a:lnSpc>
            </a:pPr>
            <a:r>
              <a:rPr lang="en-US" sz="1200" b="1">
                <a:solidFill>
                  <a:srgbClr val="FFFFFF"/>
                </a:solidFill>
              </a:rPr>
              <a:t>Rail Supply Chain Summit</a:t>
            </a:r>
          </a:p>
          <a:p>
            <a:pPr>
              <a:lnSpc>
                <a:spcPct val="110000"/>
              </a:lnSpc>
            </a:pPr>
            <a:r>
              <a:rPr lang="en-US" sz="1200" b="1">
                <a:solidFill>
                  <a:srgbClr val="FFFFFF"/>
                </a:solidFill>
              </a:rPr>
              <a:t>10-15-20</a:t>
            </a:r>
          </a:p>
        </p:txBody>
      </p:sp>
      <p:cxnSp>
        <p:nvCxnSpPr>
          <p:cNvPr id="16" name="Straight Connector 10">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91408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US" b="1" u="sng">
                <a:solidFill>
                  <a:srgbClr val="FFFFFF"/>
                </a:solidFill>
              </a:rPr>
              <a:t>WCI Successes</a:t>
            </a:r>
          </a:p>
        </p:txBody>
      </p:sp>
      <p:graphicFrame>
        <p:nvGraphicFramePr>
          <p:cNvPr id="5" name="Content Placeholder 2">
            <a:extLst>
              <a:ext uri="{FF2B5EF4-FFF2-40B4-BE49-F238E27FC236}">
                <a16:creationId xmlns:a16="http://schemas.microsoft.com/office/drawing/2014/main" id="{C0DCD0C6-A07A-4084-B922-227AF33C2B9B}"/>
              </a:ext>
            </a:extLst>
          </p:cNvPr>
          <p:cNvGraphicFramePr>
            <a:graphicFrameLocks noGrp="1"/>
          </p:cNvGraphicFramePr>
          <p:nvPr>
            <p:ph idx="1"/>
            <p:extLst>
              <p:ext uri="{D42A27DB-BD31-4B8C-83A1-F6EECF244321}">
                <p14:modId xmlns:p14="http://schemas.microsoft.com/office/powerpoint/2010/main" val="189223056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1236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248" y="1768839"/>
            <a:ext cx="2501559" cy="2553779"/>
          </a:xfrm>
          <a:prstGeom prst="ellipse">
            <a:avLst/>
          </a:prstGeom>
        </p:spPr>
        <p:txBody>
          <a:bodyPr vert="horz" lIns="91440" tIns="45720" rIns="91440" bIns="45720" rtlCol="0" anchor="b">
            <a:normAutofit/>
          </a:bodyPr>
          <a:lstStyle/>
          <a:p>
            <a:pPr fontAlgn="auto">
              <a:spcAft>
                <a:spcPts val="0"/>
              </a:spcAft>
              <a:defRPr sz="1800" b="1" i="0" u="none" strike="noStrike" kern="1200" spc="0" baseline="0">
                <a:solidFill>
                  <a:prstClr val="black">
                    <a:lumMod val="65000"/>
                    <a:lumOff val="35000"/>
                  </a:prstClr>
                </a:solidFill>
                <a:latin typeface="+mn-lt"/>
                <a:ea typeface="+mn-ea"/>
                <a:cs typeface="+mn-cs"/>
              </a:defRPr>
            </a:pPr>
            <a:endParaRPr lang="en-US" sz="2300" i="1" kern="120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BC6AA475-5BC1-4EEB-B8E9-5BCA5E6414DA}"/>
              </a:ext>
            </a:extLst>
          </p:cNvPr>
          <p:cNvPicPr>
            <a:picLocks noChangeAspect="1"/>
          </p:cNvPicPr>
          <p:nvPr/>
        </p:nvPicPr>
        <p:blipFill>
          <a:blip r:embed="rId3"/>
          <a:stretch>
            <a:fillRect/>
          </a:stretch>
        </p:blipFill>
        <p:spPr>
          <a:xfrm>
            <a:off x="220362" y="387074"/>
            <a:ext cx="11751276" cy="6083851"/>
          </a:xfrm>
          <a:prstGeom prst="rect">
            <a:avLst/>
          </a:prstGeom>
        </p:spPr>
      </p:pic>
    </p:spTree>
    <p:extLst>
      <p:ext uri="{BB962C8B-B14F-4D97-AF65-F5344CB8AC3E}">
        <p14:creationId xmlns:p14="http://schemas.microsoft.com/office/powerpoint/2010/main" val="647778181"/>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248" y="1768839"/>
            <a:ext cx="2501559" cy="2553779"/>
          </a:xfrm>
          <a:prstGeom prst="ellipse">
            <a:avLst/>
          </a:prstGeom>
        </p:spPr>
        <p:txBody>
          <a:bodyPr vert="horz" lIns="91440" tIns="45720" rIns="91440" bIns="45720" rtlCol="0" anchor="b">
            <a:normAutofit/>
          </a:bodyPr>
          <a:lstStyle/>
          <a:p>
            <a:pPr fontAlgn="auto">
              <a:spcAft>
                <a:spcPts val="0"/>
              </a:spcAft>
              <a:defRPr sz="1800" b="1" i="0" u="none" strike="noStrike" kern="1200" spc="0" baseline="0">
                <a:solidFill>
                  <a:prstClr val="black">
                    <a:lumMod val="65000"/>
                    <a:lumOff val="35000"/>
                  </a:prstClr>
                </a:solidFill>
                <a:latin typeface="+mn-lt"/>
                <a:ea typeface="+mn-ea"/>
                <a:cs typeface="+mn-cs"/>
              </a:defRPr>
            </a:pPr>
            <a:endParaRPr lang="en-US" sz="2300" i="1" kern="120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CB95D96E-7119-4E53-BEDA-375BCFAF54E8}"/>
              </a:ext>
            </a:extLst>
          </p:cNvPr>
          <p:cNvPicPr>
            <a:picLocks noChangeAspect="1"/>
          </p:cNvPicPr>
          <p:nvPr/>
        </p:nvPicPr>
        <p:blipFill>
          <a:blip r:embed="rId3"/>
          <a:stretch>
            <a:fillRect/>
          </a:stretch>
        </p:blipFill>
        <p:spPr>
          <a:xfrm>
            <a:off x="163965" y="414275"/>
            <a:ext cx="11864069" cy="6029450"/>
          </a:xfrm>
          <a:prstGeom prst="rect">
            <a:avLst/>
          </a:prstGeom>
        </p:spPr>
      </p:pic>
    </p:spTree>
    <p:extLst>
      <p:ext uri="{BB962C8B-B14F-4D97-AF65-F5344CB8AC3E}">
        <p14:creationId xmlns:p14="http://schemas.microsoft.com/office/powerpoint/2010/main" val="880341403"/>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6" name="Rectangle 2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fontAlgn="auto">
              <a:spcAft>
                <a:spcPts val="0"/>
              </a:spcAft>
              <a:defRPr sz="1800" b="1" i="0" u="none" strike="noStrike" kern="1200" spc="0" baseline="0">
                <a:solidFill>
                  <a:prstClr val="black">
                    <a:lumMod val="65000"/>
                    <a:lumOff val="35000"/>
                  </a:prstClr>
                </a:solidFill>
                <a:latin typeface="+mn-lt"/>
                <a:ea typeface="+mn-ea"/>
                <a:cs typeface="+mn-cs"/>
              </a:defRPr>
            </a:pPr>
            <a:r>
              <a:rPr lang="en-US" sz="1600" i="1" kern="1200">
                <a:solidFill>
                  <a:srgbClr val="FFFFFF"/>
                </a:solidFill>
                <a:latin typeface="+mj-lt"/>
                <a:ea typeface="+mj-ea"/>
                <a:cs typeface="+mj-cs"/>
              </a:rPr>
              <a:t>National Lock Portfolio Service Trends</a:t>
            </a:r>
            <a:br>
              <a:rPr lang="en-US" sz="1600" i="1" kern="1200">
                <a:solidFill>
                  <a:srgbClr val="FFFFFF"/>
                </a:solidFill>
                <a:latin typeface="+mj-lt"/>
                <a:ea typeface="+mj-ea"/>
                <a:cs typeface="+mj-cs"/>
              </a:rPr>
            </a:br>
            <a:r>
              <a:rPr lang="en-US" sz="1600" i="1" kern="1200">
                <a:solidFill>
                  <a:srgbClr val="FFFFFF"/>
                </a:solidFill>
                <a:latin typeface="+mj-lt"/>
                <a:ea typeface="+mj-ea"/>
                <a:cs typeface="+mj-cs"/>
              </a:rPr>
              <a:t>Main Chamber Mechanical Unavailable Hours </a:t>
            </a:r>
            <a:br>
              <a:rPr lang="en-US" sz="1600" i="1" kern="1200">
                <a:solidFill>
                  <a:srgbClr val="FFFFFF"/>
                </a:solidFill>
                <a:latin typeface="+mj-lt"/>
                <a:ea typeface="+mj-ea"/>
                <a:cs typeface="+mj-cs"/>
              </a:rPr>
            </a:br>
            <a:r>
              <a:rPr lang="en-US" sz="1600" i="1" kern="1200">
                <a:solidFill>
                  <a:srgbClr val="FFFFFF"/>
                </a:solidFill>
                <a:latin typeface="+mj-lt"/>
                <a:ea typeface="+mj-ea"/>
                <a:cs typeface="+mj-cs"/>
              </a:rPr>
              <a:t>(Events Longer than 1 Day)</a:t>
            </a:r>
          </a:p>
        </p:txBody>
      </p:sp>
      <p:pic>
        <p:nvPicPr>
          <p:cNvPr id="6" name="Picture 5">
            <a:extLst>
              <a:ext uri="{FF2B5EF4-FFF2-40B4-BE49-F238E27FC236}">
                <a16:creationId xmlns:a16="http://schemas.microsoft.com/office/drawing/2014/main" id="{8EDF2A9F-AD85-4EC8-878B-DF6D26EDD4A3}"/>
              </a:ext>
            </a:extLst>
          </p:cNvPr>
          <p:cNvPicPr>
            <a:picLocks noChangeAspect="1"/>
          </p:cNvPicPr>
          <p:nvPr/>
        </p:nvPicPr>
        <p:blipFill>
          <a:blip r:embed="rId3"/>
          <a:stretch>
            <a:fillRect/>
          </a:stretch>
        </p:blipFill>
        <p:spPr>
          <a:xfrm>
            <a:off x="3408458" y="683492"/>
            <a:ext cx="8645671" cy="5615708"/>
          </a:xfrm>
          <a:prstGeom prst="rect">
            <a:avLst/>
          </a:prstGeom>
        </p:spPr>
      </p:pic>
    </p:spTree>
    <p:extLst>
      <p:ext uri="{BB962C8B-B14F-4D97-AF65-F5344CB8AC3E}">
        <p14:creationId xmlns:p14="http://schemas.microsoft.com/office/powerpoint/2010/main" val="2107095947"/>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248" y="1768839"/>
            <a:ext cx="2501559" cy="2553779"/>
          </a:xfrm>
          <a:prstGeom prst="ellipse">
            <a:avLst/>
          </a:prstGeom>
        </p:spPr>
        <p:txBody>
          <a:bodyPr vert="horz" lIns="91440" tIns="45720" rIns="91440" bIns="45720" rtlCol="0" anchor="b">
            <a:normAutofit/>
          </a:bodyPr>
          <a:lstStyle/>
          <a:p>
            <a:pPr fontAlgn="auto">
              <a:spcAft>
                <a:spcPts val="0"/>
              </a:spcAft>
              <a:defRPr sz="1800" b="1" i="0" u="none" strike="noStrike" kern="1200" spc="0" baseline="0">
                <a:solidFill>
                  <a:prstClr val="black">
                    <a:lumMod val="65000"/>
                    <a:lumOff val="35000"/>
                  </a:prstClr>
                </a:solidFill>
                <a:latin typeface="+mn-lt"/>
                <a:ea typeface="+mn-ea"/>
                <a:cs typeface="+mn-cs"/>
              </a:defRPr>
            </a:pPr>
            <a:endParaRPr lang="en-US" sz="2300" i="1" kern="1200">
              <a:solidFill>
                <a:schemeClr val="tx1"/>
              </a:solidFill>
              <a:latin typeface="+mj-lt"/>
              <a:ea typeface="+mj-ea"/>
              <a:cs typeface="+mj-cs"/>
            </a:endParaRPr>
          </a:p>
        </p:txBody>
      </p:sp>
      <p:pic>
        <p:nvPicPr>
          <p:cNvPr id="1026" name="Picture 2">
            <a:extLst>
              <a:ext uri="{FF2B5EF4-FFF2-40B4-BE49-F238E27FC236}">
                <a16:creationId xmlns:a16="http://schemas.microsoft.com/office/drawing/2014/main" id="{C04A1114-CED2-4A5F-A881-9FE330B4A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82" y="140257"/>
            <a:ext cx="11175636" cy="65774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B629F6-2646-4759-AC7F-522645C51AB1}"/>
              </a:ext>
            </a:extLst>
          </p:cNvPr>
          <p:cNvSpPr txBox="1"/>
          <p:nvPr/>
        </p:nvSpPr>
        <p:spPr>
          <a:xfrm>
            <a:off x="10957810" y="5222930"/>
            <a:ext cx="1394338" cy="646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Calibri" panose="020F0502020204030204"/>
                <a:ea typeface="+mn-ea"/>
                <a:cs typeface="+mn-cs"/>
              </a:rPr>
              <a:t>$0</a:t>
            </a:r>
          </a:p>
        </p:txBody>
      </p:sp>
    </p:spTree>
    <p:extLst>
      <p:ext uri="{BB962C8B-B14F-4D97-AF65-F5344CB8AC3E}">
        <p14:creationId xmlns:p14="http://schemas.microsoft.com/office/powerpoint/2010/main" val="1365133434"/>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C0D386-61D0-4D9E-899A-F7D64ACEDB64}"/>
              </a:ext>
            </a:extLst>
          </p:cNvPr>
          <p:cNvSpPr txBox="1"/>
          <p:nvPr/>
        </p:nvSpPr>
        <p:spPr>
          <a:xfrm>
            <a:off x="640080" y="5576887"/>
            <a:ext cx="10911840" cy="64008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50" normalizeH="0" baseline="0" noProof="0">
                <a:ln>
                  <a:noFill/>
                </a:ln>
                <a:solidFill>
                  <a:prstClr val="white"/>
                </a:solidFill>
                <a:effectLst/>
                <a:uLnTx/>
                <a:uFillTx/>
                <a:latin typeface="Calibri Light" panose="020F0302020204030204"/>
                <a:ea typeface="+mn-ea"/>
                <a:cs typeface="+mn-cs"/>
              </a:rPr>
              <a:t>Infrastructure: A 2021 Stretch-Goal?</a:t>
            </a:r>
          </a:p>
        </p:txBody>
      </p:sp>
      <p:pic>
        <p:nvPicPr>
          <p:cNvPr id="5" name="Picture 2">
            <a:extLst>
              <a:ext uri="{FF2B5EF4-FFF2-40B4-BE49-F238E27FC236}">
                <a16:creationId xmlns:a16="http://schemas.microsoft.com/office/drawing/2014/main" id="{53D85AAE-652A-42E3-9286-A9871882F046}"/>
              </a:ext>
            </a:extLst>
          </p:cNvPr>
          <p:cNvPicPr>
            <a:picLocks noChangeAspect="1"/>
          </p:cNvPicPr>
          <p:nvPr/>
        </p:nvPicPr>
        <p:blipFill rotWithShape="1">
          <a:blip r:embed="rId2"/>
          <a:srcRect t="16042" r="1" b="20180"/>
          <a:stretch/>
        </p:blipFill>
        <p:spPr>
          <a:xfrm>
            <a:off x="640080" y="640080"/>
            <a:ext cx="10911840" cy="4836795"/>
          </a:xfrm>
          <a:prstGeom prst="rect">
            <a:avLst/>
          </a:prstGeom>
          <a:solidFill>
            <a:srgbClr val="000000">
              <a:shade val="95000"/>
            </a:srgbClr>
          </a:solidFill>
          <a:ln w="19050">
            <a:solidFill>
              <a:schemeClr val="tx1"/>
            </a:solidFill>
            <a:miter lim="800000"/>
          </a:ln>
        </p:spPr>
      </p:pic>
    </p:spTree>
    <p:extLst>
      <p:ext uri="{BB962C8B-B14F-4D97-AF65-F5344CB8AC3E}">
        <p14:creationId xmlns:p14="http://schemas.microsoft.com/office/powerpoint/2010/main" val="276541249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A1313A-18B8-4E3C-9733-F47522C2E22E}"/>
              </a:ext>
            </a:extLst>
          </p:cNvPr>
          <p:cNvSpPr>
            <a:spLocks noGrp="1"/>
          </p:cNvSpPr>
          <p:nvPr>
            <p:ph idx="1"/>
          </p:nvPr>
        </p:nvSpPr>
        <p:spPr>
          <a:xfrm>
            <a:off x="0" y="2057919"/>
            <a:ext cx="12191999" cy="4800077"/>
          </a:xfrm>
        </p:spPr>
        <p:txBody>
          <a:bodyPr>
            <a:normAutofit/>
          </a:bodyPr>
          <a:lstStyle/>
          <a:p>
            <a:pPr lvl="2"/>
            <a:endParaRPr lang="en-US" sz="1800"/>
          </a:p>
          <a:p>
            <a:pPr lvl="2"/>
            <a:endParaRPr lang="en-US" sz="1800"/>
          </a:p>
          <a:p>
            <a:pPr lvl="2"/>
            <a:endParaRPr lang="en-US" sz="1800"/>
          </a:p>
          <a:p>
            <a:pPr lvl="2"/>
            <a:endParaRPr lang="en-US" sz="1800"/>
          </a:p>
          <a:p>
            <a:pPr marL="457200" lvl="1" indent="0">
              <a:buNone/>
            </a:pPr>
            <a:endParaRPr lang="en-US" sz="1300"/>
          </a:p>
        </p:txBody>
      </p:sp>
      <p:pic>
        <p:nvPicPr>
          <p:cNvPr id="5" name="Picture 4">
            <a:extLst>
              <a:ext uri="{FF2B5EF4-FFF2-40B4-BE49-F238E27FC236}">
                <a16:creationId xmlns:a16="http://schemas.microsoft.com/office/drawing/2014/main" id="{780A5A55-ADF0-42C5-8C1A-F77FF2EB5252}"/>
              </a:ext>
            </a:extLst>
          </p:cNvPr>
          <p:cNvPicPr>
            <a:picLocks noChangeAspect="1"/>
          </p:cNvPicPr>
          <p:nvPr/>
        </p:nvPicPr>
        <p:blipFill>
          <a:blip r:embed="rId3"/>
          <a:stretch>
            <a:fillRect/>
          </a:stretch>
        </p:blipFill>
        <p:spPr>
          <a:xfrm>
            <a:off x="6262654" y="106082"/>
            <a:ext cx="5249111" cy="6773243"/>
          </a:xfrm>
          <a:prstGeom prst="rect">
            <a:avLst/>
          </a:prstGeom>
        </p:spPr>
      </p:pic>
      <p:pic>
        <p:nvPicPr>
          <p:cNvPr id="7" name="Picture 6">
            <a:extLst>
              <a:ext uri="{FF2B5EF4-FFF2-40B4-BE49-F238E27FC236}">
                <a16:creationId xmlns:a16="http://schemas.microsoft.com/office/drawing/2014/main" id="{2B1963E0-094C-4061-A319-3EB694E7F2CF}"/>
              </a:ext>
            </a:extLst>
          </p:cNvPr>
          <p:cNvPicPr>
            <a:picLocks noChangeAspect="1"/>
          </p:cNvPicPr>
          <p:nvPr/>
        </p:nvPicPr>
        <p:blipFill>
          <a:blip r:embed="rId4"/>
          <a:stretch>
            <a:fillRect/>
          </a:stretch>
        </p:blipFill>
        <p:spPr>
          <a:xfrm>
            <a:off x="949460" y="42378"/>
            <a:ext cx="4632961" cy="6858000"/>
          </a:xfrm>
          <a:prstGeom prst="rect">
            <a:avLst/>
          </a:prstGeom>
        </p:spPr>
      </p:pic>
    </p:spTree>
    <p:extLst>
      <p:ext uri="{BB962C8B-B14F-4D97-AF65-F5344CB8AC3E}">
        <p14:creationId xmlns:p14="http://schemas.microsoft.com/office/powerpoint/2010/main" val="3147145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F58CE9-EF38-4CF4-A76F-8EA866F07559}"/>
              </a:ext>
            </a:extLst>
          </p:cNvPr>
          <p:cNvSpPr txBox="1"/>
          <p:nvPr/>
        </p:nvSpPr>
        <p:spPr>
          <a:xfrm>
            <a:off x="1065197" y="5120640"/>
            <a:ext cx="10058400" cy="82296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50" normalizeH="0" baseline="0" noProof="0">
                <a:ln>
                  <a:noFill/>
                </a:ln>
                <a:solidFill>
                  <a:prstClr val="white"/>
                </a:solidFill>
                <a:effectLst/>
                <a:uLnTx/>
                <a:uFillTx/>
                <a:latin typeface="Calibri Light" panose="020F0302020204030204"/>
                <a:ea typeface="+mn-ea"/>
                <a:cs typeface="+mn-cs"/>
              </a:rPr>
              <a:t>New Resource: State waterways profiles </a:t>
            </a:r>
          </a:p>
        </p:txBody>
      </p:sp>
      <p:pic>
        <p:nvPicPr>
          <p:cNvPr id="7" name="Picture 6">
            <a:extLst>
              <a:ext uri="{FF2B5EF4-FFF2-40B4-BE49-F238E27FC236}">
                <a16:creationId xmlns:a16="http://schemas.microsoft.com/office/drawing/2014/main" id="{DBF48C48-5BF6-405F-9449-A860B28FF6A9}"/>
              </a:ext>
            </a:extLst>
          </p:cNvPr>
          <p:cNvPicPr>
            <a:picLocks noChangeAspect="1"/>
          </p:cNvPicPr>
          <p:nvPr/>
        </p:nvPicPr>
        <p:blipFill rotWithShape="1">
          <a:blip r:embed="rId2"/>
          <a:srcRect t="1" r="-2" b="6235"/>
          <a:stretch/>
        </p:blipFill>
        <p:spPr>
          <a:xfrm>
            <a:off x="4" y="10"/>
            <a:ext cx="3987103" cy="4839358"/>
          </a:xfrm>
          <a:prstGeom prst="rect">
            <a:avLst/>
          </a:prstGeom>
        </p:spPr>
      </p:pic>
      <p:pic>
        <p:nvPicPr>
          <p:cNvPr id="3" name="Picture 3" descr="A picture containing screenshot, meter, parking, street&#10;&#10;Description automatically generated">
            <a:extLst>
              <a:ext uri="{FF2B5EF4-FFF2-40B4-BE49-F238E27FC236}">
                <a16:creationId xmlns:a16="http://schemas.microsoft.com/office/drawing/2014/main" id="{7709F89F-1197-4637-AE5D-93D8DF393FDF}"/>
              </a:ext>
            </a:extLst>
          </p:cNvPr>
          <p:cNvPicPr>
            <a:picLocks noChangeAspect="1"/>
          </p:cNvPicPr>
          <p:nvPr/>
        </p:nvPicPr>
        <p:blipFill rotWithShape="1">
          <a:blip r:embed="rId3"/>
          <a:srcRect l="27169" r="13413" b="1"/>
          <a:stretch/>
        </p:blipFill>
        <p:spPr>
          <a:xfrm>
            <a:off x="4080083" y="-509"/>
            <a:ext cx="4025669" cy="4839368"/>
          </a:xfrm>
          <a:prstGeom prst="rect">
            <a:avLst/>
          </a:prstGeom>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0324CECB-758D-4034-881A-28C8E5624450}"/>
              </a:ext>
            </a:extLst>
          </p:cNvPr>
          <p:cNvPicPr>
            <a:picLocks noChangeAspect="1"/>
          </p:cNvPicPr>
          <p:nvPr/>
        </p:nvPicPr>
        <p:blipFill rotWithShape="1">
          <a:blip r:embed="rId4"/>
          <a:srcRect t="4682" r="-2" b="1747"/>
          <a:stretch/>
        </p:blipFill>
        <p:spPr>
          <a:xfrm>
            <a:off x="8198732" y="66482"/>
            <a:ext cx="3993268" cy="4836894"/>
          </a:xfrm>
          <a:prstGeom prst="rect">
            <a:avLst/>
          </a:prstGeom>
        </p:spPr>
      </p:pic>
      <p:sp>
        <p:nvSpPr>
          <p:cNvPr id="2" name="TextBox 1">
            <a:extLst>
              <a:ext uri="{FF2B5EF4-FFF2-40B4-BE49-F238E27FC236}">
                <a16:creationId xmlns:a16="http://schemas.microsoft.com/office/drawing/2014/main" id="{76416FE9-24C7-4CF4-90D5-105D002B3FC1}"/>
              </a:ext>
            </a:extLst>
          </p:cNvPr>
          <p:cNvSpPr txBox="1"/>
          <p:nvPr/>
        </p:nvSpPr>
        <p:spPr>
          <a:xfrm>
            <a:off x="662609" y="5120640"/>
            <a:ext cx="1020417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New Educational Resource: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State Waterways Profiles </a:t>
            </a:r>
          </a:p>
        </p:txBody>
      </p:sp>
    </p:spTree>
    <p:extLst>
      <p:ext uri="{BB962C8B-B14F-4D97-AF65-F5344CB8AC3E}">
        <p14:creationId xmlns:p14="http://schemas.microsoft.com/office/powerpoint/2010/main" val="114984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EC29918-FA32-454B-911A-50E215CD9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0" y="524435"/>
            <a:ext cx="10891520" cy="612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708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River Barge Downtown Chicago — Stock Photo © jerryb7 #7692473">
            <a:extLst>
              <a:ext uri="{FF2B5EF4-FFF2-40B4-BE49-F238E27FC236}">
                <a16:creationId xmlns:a16="http://schemas.microsoft.com/office/drawing/2014/main" id="{300F9D54-38BD-4280-80C5-A2F5C43B22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65" r="22729"/>
          <a:stretch/>
        </p:blipFill>
        <p:spPr bwMode="auto">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3" name="Freeform: Shape 7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BADE329-9B37-4DBA-9147-F380B54F0746}"/>
              </a:ext>
            </a:extLst>
          </p:cNvPr>
          <p:cNvSpPr>
            <a:spLocks noGrp="1"/>
          </p:cNvSpPr>
          <p:nvPr>
            <p:ph type="title"/>
          </p:nvPr>
        </p:nvSpPr>
        <p:spPr>
          <a:xfrm>
            <a:off x="804673" y="1396289"/>
            <a:ext cx="4782458" cy="1325563"/>
          </a:xfrm>
        </p:spPr>
        <p:txBody>
          <a:bodyPr>
            <a:normAutofit/>
          </a:bodyPr>
          <a:lstStyle/>
          <a:p>
            <a:r>
              <a:rPr lang="en-US"/>
              <a:t>Questions? 		</a:t>
            </a:r>
          </a:p>
        </p:txBody>
      </p:sp>
      <p:sp>
        <p:nvSpPr>
          <p:cNvPr id="3" name="Content Placeholder 2">
            <a:extLst>
              <a:ext uri="{FF2B5EF4-FFF2-40B4-BE49-F238E27FC236}">
                <a16:creationId xmlns:a16="http://schemas.microsoft.com/office/drawing/2014/main" id="{56C1C02B-82DB-4C11-A2B3-7908BF58C8D9}"/>
              </a:ext>
            </a:extLst>
          </p:cNvPr>
          <p:cNvSpPr>
            <a:spLocks noGrp="1"/>
          </p:cNvSpPr>
          <p:nvPr>
            <p:ph idx="1"/>
          </p:nvPr>
        </p:nvSpPr>
        <p:spPr>
          <a:xfrm>
            <a:off x="804672" y="2871982"/>
            <a:ext cx="4782458" cy="3181684"/>
          </a:xfrm>
        </p:spPr>
        <p:txBody>
          <a:bodyPr anchor="t">
            <a:normAutofit/>
          </a:bodyPr>
          <a:lstStyle/>
          <a:p>
            <a:r>
              <a:rPr lang="en-US" sz="1800"/>
              <a:t>Tracy Zea</a:t>
            </a:r>
          </a:p>
          <a:p>
            <a:r>
              <a:rPr lang="en-US" sz="1800"/>
              <a:t>202-765-2114	</a:t>
            </a:r>
          </a:p>
          <a:p>
            <a:r>
              <a:rPr lang="en-US" sz="1800"/>
              <a:t>tzea@waterwaysconcil.org</a:t>
            </a:r>
          </a:p>
        </p:txBody>
      </p:sp>
      <p:pic>
        <p:nvPicPr>
          <p:cNvPr id="9" name="Picture 8" descr="A picture containing drawing&#10;&#10;Description automatically generated">
            <a:extLst>
              <a:ext uri="{FF2B5EF4-FFF2-40B4-BE49-F238E27FC236}">
                <a16:creationId xmlns:a16="http://schemas.microsoft.com/office/drawing/2014/main" id="{B8E3EACC-B05D-4D28-B028-192041338A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672" y="4027545"/>
            <a:ext cx="2743200" cy="2310384"/>
          </a:xfrm>
          <a:prstGeom prst="rect">
            <a:avLst/>
          </a:prstGeom>
        </p:spPr>
      </p:pic>
    </p:spTree>
    <p:extLst>
      <p:ext uri="{BB962C8B-B14F-4D97-AF65-F5344CB8AC3E}">
        <p14:creationId xmlns:p14="http://schemas.microsoft.com/office/powerpoint/2010/main" val="208035253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326CD39A-97CA-4DC9-9AA8-982B7D6FAD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506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D7C24-2961-4DBA-9D2C-9A7D7DD1D176}"/>
              </a:ext>
            </a:extLst>
          </p:cNvPr>
          <p:cNvPicPr>
            <a:picLocks noChangeAspect="1"/>
          </p:cNvPicPr>
          <p:nvPr/>
        </p:nvPicPr>
        <p:blipFill rotWithShape="1">
          <a:blip r:embed="rId2"/>
          <a:srcRect l="18076" r="25962"/>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81" name="Freeform: Shape 8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3" name="Freeform: Shape 8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801436" y="1396289"/>
            <a:ext cx="4819952" cy="1325563"/>
          </a:xfrm>
        </p:spPr>
        <p:txBody>
          <a:bodyPr>
            <a:normAutofit/>
          </a:bodyPr>
          <a:lstStyle/>
          <a:p>
            <a:r>
              <a:rPr lang="en-US" sz="3400" b="1" u="sng"/>
              <a:t>Key Facts About the Inland Waterways System </a:t>
            </a:r>
          </a:p>
        </p:txBody>
      </p:sp>
      <p:sp>
        <p:nvSpPr>
          <p:cNvPr id="3" name="Content Placeholder 2"/>
          <p:cNvSpPr>
            <a:spLocks noGrp="1"/>
          </p:cNvSpPr>
          <p:nvPr>
            <p:ph idx="1"/>
          </p:nvPr>
        </p:nvSpPr>
        <p:spPr>
          <a:xfrm>
            <a:off x="6801435" y="2871982"/>
            <a:ext cx="4819951" cy="3181684"/>
          </a:xfrm>
        </p:spPr>
        <p:txBody>
          <a:bodyPr anchor="t">
            <a:normAutofit/>
          </a:bodyPr>
          <a:lstStyle/>
          <a:p>
            <a:r>
              <a:rPr lang="en-US" sz="1400" b="1"/>
              <a:t>Over 25,000 miles of navigable waterways</a:t>
            </a:r>
          </a:p>
          <a:p>
            <a:r>
              <a:rPr lang="en-US" sz="1400" b="1"/>
              <a:t>Directly impacting 38 states</a:t>
            </a:r>
            <a:endParaRPr lang="en-US" sz="1400" b="1">
              <a:cs typeface="Calibri"/>
            </a:endParaRPr>
          </a:p>
          <a:p>
            <a:r>
              <a:rPr lang="en-US" sz="1400" b="1"/>
              <a:t>Over 578 million tons of cargo moved yearly with an economic value of over $232 billion</a:t>
            </a:r>
            <a:endParaRPr lang="en-US" sz="1400" b="1">
              <a:cs typeface="Calibri"/>
            </a:endParaRPr>
          </a:p>
          <a:p>
            <a:r>
              <a:rPr lang="en-US" sz="1400" b="1"/>
              <a:t>Some of the commodities moved include:</a:t>
            </a:r>
            <a:endParaRPr lang="en-US" sz="1400" b="1">
              <a:cs typeface="Calibri"/>
            </a:endParaRPr>
          </a:p>
          <a:p>
            <a:pPr lvl="1">
              <a:buFont typeface="Courier New" panose="02070309020205020404" pitchFamily="49" charset="0"/>
              <a:buChar char="o"/>
            </a:pPr>
            <a:r>
              <a:rPr lang="en-US" sz="1400" b="1"/>
              <a:t>Fertilizer</a:t>
            </a:r>
            <a:endParaRPr lang="en-US" sz="1400" b="1">
              <a:cs typeface="Calibri"/>
            </a:endParaRPr>
          </a:p>
          <a:p>
            <a:pPr lvl="1">
              <a:buFont typeface="Courier New" panose="02070309020205020404" pitchFamily="49" charset="0"/>
              <a:buChar char="o"/>
            </a:pPr>
            <a:r>
              <a:rPr lang="en-US" sz="1400" b="1"/>
              <a:t>Petroleum</a:t>
            </a:r>
            <a:endParaRPr lang="en-US" sz="1400" b="1">
              <a:cs typeface="Calibri"/>
            </a:endParaRPr>
          </a:p>
          <a:p>
            <a:pPr lvl="1">
              <a:buFont typeface="Courier New" panose="02070309020205020404" pitchFamily="49" charset="0"/>
              <a:buChar char="o"/>
            </a:pPr>
            <a:r>
              <a:rPr lang="en-US" sz="1400" b="1"/>
              <a:t>Coal</a:t>
            </a:r>
            <a:endParaRPr lang="en-US" sz="1400" b="1">
              <a:cs typeface="Calibri"/>
            </a:endParaRPr>
          </a:p>
          <a:p>
            <a:pPr lvl="1">
              <a:buFont typeface="Courier New" panose="02070309020205020404" pitchFamily="49" charset="0"/>
              <a:buChar char="o"/>
            </a:pPr>
            <a:r>
              <a:rPr lang="en-US" sz="1400" b="1"/>
              <a:t>Grain</a:t>
            </a:r>
            <a:endParaRPr lang="en-US" sz="1400" b="1">
              <a:cs typeface="Calibri"/>
            </a:endParaRPr>
          </a:p>
          <a:p>
            <a:pPr lvl="1">
              <a:buFont typeface="Courier New" panose="02070309020205020404" pitchFamily="49" charset="0"/>
              <a:buChar char="o"/>
            </a:pPr>
            <a:r>
              <a:rPr lang="en-US" sz="1400" b="1"/>
              <a:t>Steel </a:t>
            </a:r>
            <a:endParaRPr lang="en-US" sz="1400" b="1">
              <a:cs typeface="Calibri"/>
            </a:endParaRPr>
          </a:p>
        </p:txBody>
      </p:sp>
    </p:spTree>
    <p:extLst>
      <p:ext uri="{BB962C8B-B14F-4D97-AF65-F5344CB8AC3E}">
        <p14:creationId xmlns:p14="http://schemas.microsoft.com/office/powerpoint/2010/main" val="359527466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403925"/>
            <a:ext cx="7943222" cy="708660"/>
          </a:xfrm>
        </p:spPr>
        <p:txBody>
          <a:bodyPr>
            <a:normAutofit/>
          </a:bodyPr>
          <a:lstStyle/>
          <a:p>
            <a:pPr algn="ctr"/>
            <a:r>
              <a:rPr lang="en-US">
                <a:solidFill>
                  <a:schemeClr val="tx1"/>
                </a:solidFill>
              </a:rPr>
              <a:t>Nashville petroleum Trend</a:t>
            </a:r>
          </a:p>
        </p:txBody>
      </p:sp>
      <p:sp>
        <p:nvSpPr>
          <p:cNvPr id="4" name="Slide Number Placeholder 3"/>
          <p:cNvSpPr>
            <a:spLocks noGrp="1"/>
          </p:cNvSpPr>
          <p:nvPr>
            <p:ph type="sldNum" sz="quarter" idx="10"/>
          </p:nvPr>
        </p:nvSpPr>
        <p:spPr/>
        <p:txBody>
          <a:bodyPr/>
          <a:lstStyle/>
          <a:p>
            <a:pPr fontAlgn="base">
              <a:spcBef>
                <a:spcPct val="0"/>
              </a:spcBef>
              <a:spcAft>
                <a:spcPct val="0"/>
              </a:spcAft>
            </a:pPr>
            <a:fld id="{BD79E060-ECC3-46D9-A9A3-168CF39E4A75}" type="slidenum">
              <a:rPr lang="en-US">
                <a:latin typeface="Arial" pitchFamily="34" charset="0"/>
                <a:ea typeface="ＭＳ Ｐゴシック" pitchFamily="34" charset="-128"/>
              </a:rPr>
              <a:pPr fontAlgn="base">
                <a:spcBef>
                  <a:spcPct val="0"/>
                </a:spcBef>
                <a:spcAft>
                  <a:spcPct val="0"/>
                </a:spcAft>
              </a:pPr>
              <a:t>4</a:t>
            </a:fld>
            <a:endParaRPr lang="en-US">
              <a:latin typeface="Arial" pitchFamily="34" charset="0"/>
              <a:ea typeface="ＭＳ Ｐゴシック" pitchFamily="34" charset="-128"/>
            </a:endParaRPr>
          </a:p>
        </p:txBody>
      </p:sp>
      <p:graphicFrame>
        <p:nvGraphicFramePr>
          <p:cNvPr id="3" name="Table 2"/>
          <p:cNvGraphicFramePr>
            <a:graphicFrameLocks noGrp="1"/>
          </p:cNvGraphicFramePr>
          <p:nvPr/>
        </p:nvGraphicFramePr>
        <p:xfrm>
          <a:off x="1981201" y="1679313"/>
          <a:ext cx="8204476" cy="1437640"/>
        </p:xfrm>
        <a:graphic>
          <a:graphicData uri="http://schemas.openxmlformats.org/drawingml/2006/table">
            <a:tbl>
              <a:tblPr firstRow="1" bandRow="1">
                <a:tableStyleId>{5C22544A-7EE6-4342-B048-85BDC9FD1C3A}</a:tableStyleId>
              </a:tblPr>
              <a:tblGrid>
                <a:gridCol w="1172068">
                  <a:extLst>
                    <a:ext uri="{9D8B030D-6E8A-4147-A177-3AD203B41FA5}">
                      <a16:colId xmlns:a16="http://schemas.microsoft.com/office/drawing/2014/main" val="20000"/>
                    </a:ext>
                  </a:extLst>
                </a:gridCol>
                <a:gridCol w="1172068">
                  <a:extLst>
                    <a:ext uri="{9D8B030D-6E8A-4147-A177-3AD203B41FA5}">
                      <a16:colId xmlns:a16="http://schemas.microsoft.com/office/drawing/2014/main" val="20001"/>
                    </a:ext>
                  </a:extLst>
                </a:gridCol>
                <a:gridCol w="1172068">
                  <a:extLst>
                    <a:ext uri="{9D8B030D-6E8A-4147-A177-3AD203B41FA5}">
                      <a16:colId xmlns:a16="http://schemas.microsoft.com/office/drawing/2014/main" val="20002"/>
                    </a:ext>
                  </a:extLst>
                </a:gridCol>
                <a:gridCol w="1172068">
                  <a:extLst>
                    <a:ext uri="{9D8B030D-6E8A-4147-A177-3AD203B41FA5}">
                      <a16:colId xmlns:a16="http://schemas.microsoft.com/office/drawing/2014/main" val="20003"/>
                    </a:ext>
                  </a:extLst>
                </a:gridCol>
                <a:gridCol w="1172068">
                  <a:extLst>
                    <a:ext uri="{9D8B030D-6E8A-4147-A177-3AD203B41FA5}">
                      <a16:colId xmlns:a16="http://schemas.microsoft.com/office/drawing/2014/main" val="20004"/>
                    </a:ext>
                  </a:extLst>
                </a:gridCol>
                <a:gridCol w="1172068">
                  <a:extLst>
                    <a:ext uri="{9D8B030D-6E8A-4147-A177-3AD203B41FA5}">
                      <a16:colId xmlns:a16="http://schemas.microsoft.com/office/drawing/2014/main" val="20005"/>
                    </a:ext>
                  </a:extLst>
                </a:gridCol>
                <a:gridCol w="1172068">
                  <a:extLst>
                    <a:ext uri="{9D8B030D-6E8A-4147-A177-3AD203B41FA5}">
                      <a16:colId xmlns:a16="http://schemas.microsoft.com/office/drawing/2014/main" val="20006"/>
                    </a:ext>
                  </a:extLst>
                </a:gridCol>
              </a:tblGrid>
              <a:tr h="370840">
                <a:tc>
                  <a:txBody>
                    <a:bodyPr/>
                    <a:lstStyle/>
                    <a:p>
                      <a:endParaRPr lang="en-US"/>
                    </a:p>
                  </a:txBody>
                  <a:tcPr/>
                </a:tc>
                <a:tc>
                  <a:txBody>
                    <a:bodyPr/>
                    <a:lstStyle/>
                    <a:p>
                      <a:r>
                        <a:rPr lang="en-US" sz="1800">
                          <a:solidFill>
                            <a:schemeClr val="tx1"/>
                          </a:solidFill>
                        </a:rPr>
                        <a:t>CY 2014</a:t>
                      </a:r>
                    </a:p>
                  </a:txBody>
                  <a:tcPr/>
                </a:tc>
                <a:tc>
                  <a:txBody>
                    <a:bodyPr/>
                    <a:lstStyle/>
                    <a:p>
                      <a:r>
                        <a:rPr lang="en-US" sz="1800">
                          <a:solidFill>
                            <a:schemeClr val="tx1"/>
                          </a:solidFill>
                        </a:rPr>
                        <a:t>CY 2015</a:t>
                      </a:r>
                    </a:p>
                  </a:txBody>
                  <a:tcPr/>
                </a:tc>
                <a:tc>
                  <a:txBody>
                    <a:bodyPr/>
                    <a:lstStyle/>
                    <a:p>
                      <a:r>
                        <a:rPr lang="en-US" sz="1800">
                          <a:solidFill>
                            <a:schemeClr val="tx1"/>
                          </a:solidFill>
                        </a:rPr>
                        <a:t>CY 2016</a:t>
                      </a:r>
                    </a:p>
                  </a:txBody>
                  <a:tcPr/>
                </a:tc>
                <a:tc>
                  <a:txBody>
                    <a:bodyPr/>
                    <a:lstStyle/>
                    <a:p>
                      <a:r>
                        <a:rPr lang="en-US" sz="1800">
                          <a:solidFill>
                            <a:schemeClr val="tx1"/>
                          </a:solidFill>
                        </a:rPr>
                        <a:t>CY 2017</a:t>
                      </a:r>
                    </a:p>
                  </a:txBody>
                  <a:tcPr/>
                </a:tc>
                <a:tc>
                  <a:txBody>
                    <a:bodyPr/>
                    <a:lstStyle/>
                    <a:p>
                      <a:r>
                        <a:rPr lang="en-US" sz="1800">
                          <a:solidFill>
                            <a:schemeClr val="tx1"/>
                          </a:solidFill>
                        </a:rPr>
                        <a:t>CY</a:t>
                      </a:r>
                      <a:r>
                        <a:rPr lang="en-US" sz="1800" baseline="0">
                          <a:solidFill>
                            <a:schemeClr val="tx1"/>
                          </a:solidFill>
                        </a:rPr>
                        <a:t> 2018</a:t>
                      </a:r>
                      <a:endParaRPr lang="en-US" sz="1800">
                        <a:solidFill>
                          <a:schemeClr val="tx1"/>
                        </a:solidFill>
                      </a:endParaRPr>
                    </a:p>
                  </a:txBody>
                  <a:tcPr/>
                </a:tc>
                <a:tc>
                  <a:txBody>
                    <a:bodyPr/>
                    <a:lstStyle/>
                    <a:p>
                      <a:r>
                        <a:rPr lang="en-US" sz="1800">
                          <a:solidFill>
                            <a:schemeClr val="tx1"/>
                          </a:solidFill>
                        </a:rPr>
                        <a:t>CY 2019</a:t>
                      </a:r>
                    </a:p>
                  </a:txBody>
                  <a:tcPr/>
                </a:tc>
                <a:extLst>
                  <a:ext uri="{0D108BD9-81ED-4DB2-BD59-A6C34878D82A}">
                    <a16:rowId xmlns:a16="http://schemas.microsoft.com/office/drawing/2014/main" val="10000"/>
                  </a:ext>
                </a:extLst>
              </a:tr>
              <a:tr h="370840">
                <a:tc>
                  <a:txBody>
                    <a:bodyPr/>
                    <a:lstStyle/>
                    <a:p>
                      <a:r>
                        <a:rPr lang="en-US" sz="1600" b="1"/>
                        <a:t>Middle</a:t>
                      </a:r>
                      <a:r>
                        <a:rPr lang="en-US" sz="1600" b="1" baseline="0"/>
                        <a:t> TN Market Share by Barge</a:t>
                      </a:r>
                      <a:endParaRPr lang="en-US" sz="1600" b="1"/>
                    </a:p>
                  </a:txBody>
                  <a:tcPr/>
                </a:tc>
                <a:tc>
                  <a:txBody>
                    <a:bodyPr/>
                    <a:lstStyle/>
                    <a:p>
                      <a:pPr algn="ctr"/>
                      <a:r>
                        <a:rPr lang="en-US" sz="1800" b="1"/>
                        <a:t>&lt;2%</a:t>
                      </a:r>
                    </a:p>
                  </a:txBody>
                  <a:tcPr/>
                </a:tc>
                <a:tc>
                  <a:txBody>
                    <a:bodyPr/>
                    <a:lstStyle/>
                    <a:p>
                      <a:pPr algn="ctr"/>
                      <a:r>
                        <a:rPr lang="en-US" sz="1800" b="1"/>
                        <a:t>2-10%</a:t>
                      </a:r>
                    </a:p>
                  </a:txBody>
                  <a:tcPr/>
                </a:tc>
                <a:tc>
                  <a:txBody>
                    <a:bodyPr/>
                    <a:lstStyle/>
                    <a:p>
                      <a:pPr algn="ctr"/>
                      <a:r>
                        <a:rPr lang="en-US" sz="1800" b="1"/>
                        <a:t>10-20%</a:t>
                      </a:r>
                    </a:p>
                  </a:txBody>
                  <a:tcPr/>
                </a:tc>
                <a:tc>
                  <a:txBody>
                    <a:bodyPr/>
                    <a:lstStyle/>
                    <a:p>
                      <a:pPr algn="ctr"/>
                      <a:r>
                        <a:rPr lang="en-US" sz="1800" b="1"/>
                        <a:t>&gt;25%</a:t>
                      </a:r>
                    </a:p>
                  </a:txBody>
                  <a:tcPr/>
                </a:tc>
                <a:tc>
                  <a:txBody>
                    <a:bodyPr/>
                    <a:lstStyle/>
                    <a:p>
                      <a:pPr algn="ctr"/>
                      <a:r>
                        <a:rPr lang="en-US" sz="1800" b="1">
                          <a:solidFill>
                            <a:schemeClr val="tx1"/>
                          </a:solidFill>
                        </a:rPr>
                        <a:t>&gt;40%</a:t>
                      </a:r>
                    </a:p>
                  </a:txBody>
                  <a:tcPr/>
                </a:tc>
                <a:tc>
                  <a:txBody>
                    <a:bodyPr/>
                    <a:lstStyle/>
                    <a:p>
                      <a:pPr algn="ctr"/>
                      <a:r>
                        <a:rPr lang="en-US" sz="1800" b="1">
                          <a:solidFill>
                            <a:srgbClr val="FF0000"/>
                          </a:solidFill>
                        </a:rPr>
                        <a:t>&gt;45%</a:t>
                      </a:r>
                    </a:p>
                  </a:txBody>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nvGraphicFramePr>
        <p:xfrm>
          <a:off x="2056562" y="4419655"/>
          <a:ext cx="8129114" cy="1193800"/>
        </p:xfrm>
        <a:graphic>
          <a:graphicData uri="http://schemas.openxmlformats.org/drawingml/2006/table">
            <a:tbl>
              <a:tblPr firstRow="1" bandRow="1">
                <a:tableStyleId>{5C22544A-7EE6-4342-B048-85BDC9FD1C3A}</a:tableStyleId>
              </a:tblPr>
              <a:tblGrid>
                <a:gridCol w="1161302">
                  <a:extLst>
                    <a:ext uri="{9D8B030D-6E8A-4147-A177-3AD203B41FA5}">
                      <a16:colId xmlns:a16="http://schemas.microsoft.com/office/drawing/2014/main" val="20000"/>
                    </a:ext>
                  </a:extLst>
                </a:gridCol>
                <a:gridCol w="1161302">
                  <a:extLst>
                    <a:ext uri="{9D8B030D-6E8A-4147-A177-3AD203B41FA5}">
                      <a16:colId xmlns:a16="http://schemas.microsoft.com/office/drawing/2014/main" val="20001"/>
                    </a:ext>
                  </a:extLst>
                </a:gridCol>
                <a:gridCol w="1161302">
                  <a:extLst>
                    <a:ext uri="{9D8B030D-6E8A-4147-A177-3AD203B41FA5}">
                      <a16:colId xmlns:a16="http://schemas.microsoft.com/office/drawing/2014/main" val="20002"/>
                    </a:ext>
                  </a:extLst>
                </a:gridCol>
                <a:gridCol w="1161302">
                  <a:extLst>
                    <a:ext uri="{9D8B030D-6E8A-4147-A177-3AD203B41FA5}">
                      <a16:colId xmlns:a16="http://schemas.microsoft.com/office/drawing/2014/main" val="20003"/>
                    </a:ext>
                  </a:extLst>
                </a:gridCol>
                <a:gridCol w="1161302">
                  <a:extLst>
                    <a:ext uri="{9D8B030D-6E8A-4147-A177-3AD203B41FA5}">
                      <a16:colId xmlns:a16="http://schemas.microsoft.com/office/drawing/2014/main" val="20004"/>
                    </a:ext>
                  </a:extLst>
                </a:gridCol>
                <a:gridCol w="1161302">
                  <a:extLst>
                    <a:ext uri="{9D8B030D-6E8A-4147-A177-3AD203B41FA5}">
                      <a16:colId xmlns:a16="http://schemas.microsoft.com/office/drawing/2014/main" val="20005"/>
                    </a:ext>
                  </a:extLst>
                </a:gridCol>
                <a:gridCol w="1161302">
                  <a:extLst>
                    <a:ext uri="{9D8B030D-6E8A-4147-A177-3AD203B41FA5}">
                      <a16:colId xmlns:a16="http://schemas.microsoft.com/office/drawing/2014/main" val="20006"/>
                    </a:ext>
                  </a:extLst>
                </a:gridCol>
              </a:tblGrid>
              <a:tr h="370840">
                <a:tc>
                  <a:txBody>
                    <a:bodyPr/>
                    <a:lstStyle/>
                    <a:p>
                      <a:endParaRPr lang="en-US" sz="1600"/>
                    </a:p>
                  </a:txBody>
                  <a:tcPr/>
                </a:tc>
                <a:tc>
                  <a:txBody>
                    <a:bodyPr/>
                    <a:lstStyle/>
                    <a:p>
                      <a:r>
                        <a:rPr lang="en-US" sz="1600">
                          <a:solidFill>
                            <a:schemeClr val="tx1"/>
                          </a:solidFill>
                        </a:rPr>
                        <a:t>CY 2014</a:t>
                      </a:r>
                    </a:p>
                  </a:txBody>
                  <a:tcPr/>
                </a:tc>
                <a:tc>
                  <a:txBody>
                    <a:bodyPr/>
                    <a:lstStyle/>
                    <a:p>
                      <a:r>
                        <a:rPr lang="en-US" sz="1600">
                          <a:solidFill>
                            <a:schemeClr val="tx1"/>
                          </a:solidFill>
                        </a:rPr>
                        <a:t>CY 2015</a:t>
                      </a:r>
                    </a:p>
                  </a:txBody>
                  <a:tcPr/>
                </a:tc>
                <a:tc>
                  <a:txBody>
                    <a:bodyPr/>
                    <a:lstStyle/>
                    <a:p>
                      <a:r>
                        <a:rPr lang="en-US" sz="1600">
                          <a:solidFill>
                            <a:schemeClr val="tx1"/>
                          </a:solidFill>
                        </a:rPr>
                        <a:t>CY 2016</a:t>
                      </a:r>
                    </a:p>
                  </a:txBody>
                  <a:tcPr/>
                </a:tc>
                <a:tc>
                  <a:txBody>
                    <a:bodyPr/>
                    <a:lstStyle/>
                    <a:p>
                      <a:r>
                        <a:rPr lang="en-US" sz="1600">
                          <a:solidFill>
                            <a:schemeClr val="tx1"/>
                          </a:solidFill>
                        </a:rPr>
                        <a:t>CY 2017</a:t>
                      </a:r>
                    </a:p>
                  </a:txBody>
                  <a:tcPr/>
                </a:tc>
                <a:tc>
                  <a:txBody>
                    <a:bodyPr/>
                    <a:lstStyle/>
                    <a:p>
                      <a:r>
                        <a:rPr lang="en-US" sz="1600">
                          <a:solidFill>
                            <a:schemeClr val="tx1"/>
                          </a:solidFill>
                        </a:rPr>
                        <a:t>CY 2018</a:t>
                      </a:r>
                    </a:p>
                  </a:txBody>
                  <a:tcPr/>
                </a:tc>
                <a:tc>
                  <a:txBody>
                    <a:bodyPr/>
                    <a:lstStyle/>
                    <a:p>
                      <a:r>
                        <a:rPr lang="en-US" sz="1600">
                          <a:solidFill>
                            <a:schemeClr val="tx1"/>
                          </a:solidFill>
                        </a:rPr>
                        <a:t>CY 2019</a:t>
                      </a:r>
                    </a:p>
                  </a:txBody>
                  <a:tcPr/>
                </a:tc>
                <a:extLst>
                  <a:ext uri="{0D108BD9-81ED-4DB2-BD59-A6C34878D82A}">
                    <a16:rowId xmlns:a16="http://schemas.microsoft.com/office/drawing/2014/main" val="10000"/>
                  </a:ext>
                </a:extLst>
              </a:tr>
              <a:tr h="370840">
                <a:tc>
                  <a:txBody>
                    <a:bodyPr/>
                    <a:lstStyle/>
                    <a:p>
                      <a:r>
                        <a:rPr lang="en-US" sz="1600" b="1"/>
                        <a:t>Middle</a:t>
                      </a:r>
                      <a:r>
                        <a:rPr lang="en-US" sz="1600" b="1" baseline="0"/>
                        <a:t> TN Tons by Barge</a:t>
                      </a:r>
                      <a:endParaRPr lang="en-US" sz="1600" b="1"/>
                    </a:p>
                  </a:txBody>
                  <a:tcPr/>
                </a:tc>
                <a:tc>
                  <a:txBody>
                    <a:bodyPr/>
                    <a:lstStyle/>
                    <a:p>
                      <a:r>
                        <a:rPr lang="en-US" sz="1600" b="1"/>
                        <a:t>&lt;150K tons</a:t>
                      </a:r>
                    </a:p>
                  </a:txBody>
                  <a:tcPr/>
                </a:tc>
                <a:tc>
                  <a:txBody>
                    <a:bodyPr/>
                    <a:lstStyle/>
                    <a:p>
                      <a:r>
                        <a:rPr lang="en-US" sz="1600" b="1"/>
                        <a:t>&lt;150K tons</a:t>
                      </a:r>
                    </a:p>
                  </a:txBody>
                  <a:tcPr/>
                </a:tc>
                <a:tc>
                  <a:txBody>
                    <a:bodyPr/>
                    <a:lstStyle/>
                    <a:p>
                      <a:r>
                        <a:rPr lang="en-US" sz="1600" b="1"/>
                        <a:t>&gt;250K tons</a:t>
                      </a:r>
                    </a:p>
                  </a:txBody>
                  <a:tcPr/>
                </a:tc>
                <a:tc>
                  <a:txBody>
                    <a:bodyPr/>
                    <a:lstStyle/>
                    <a:p>
                      <a:r>
                        <a:rPr lang="en-US" sz="1600" b="1"/>
                        <a:t>&gt;450K tons</a:t>
                      </a:r>
                    </a:p>
                  </a:txBody>
                  <a:tcPr/>
                </a:tc>
                <a:tc>
                  <a:txBody>
                    <a:bodyPr/>
                    <a:lstStyle/>
                    <a:p>
                      <a:r>
                        <a:rPr lang="en-US" sz="1600" b="1">
                          <a:solidFill>
                            <a:schemeClr val="tx1"/>
                          </a:solidFill>
                        </a:rPr>
                        <a:t>&gt;600K</a:t>
                      </a:r>
                      <a:r>
                        <a:rPr lang="en-US" sz="1600" b="1" baseline="0">
                          <a:solidFill>
                            <a:schemeClr val="tx1"/>
                          </a:solidFill>
                        </a:rPr>
                        <a:t> tons</a:t>
                      </a:r>
                      <a:endParaRPr lang="en-US" sz="1600" b="1">
                        <a:solidFill>
                          <a:schemeClr val="tx1"/>
                        </a:solidFill>
                      </a:endParaRPr>
                    </a:p>
                  </a:txBody>
                  <a:tcPr/>
                </a:tc>
                <a:tc>
                  <a:txBody>
                    <a:bodyPr/>
                    <a:lstStyle/>
                    <a:p>
                      <a:r>
                        <a:rPr lang="en-US" sz="1600" b="1">
                          <a:solidFill>
                            <a:schemeClr val="tx1"/>
                          </a:solidFill>
                        </a:rPr>
                        <a:t>&gt;500K tons</a:t>
                      </a:r>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4587240" y="1217649"/>
            <a:ext cx="4480560" cy="461665"/>
          </a:xfrm>
          <a:prstGeom prst="rect">
            <a:avLst/>
          </a:prstGeom>
          <a:noFill/>
        </p:spPr>
        <p:txBody>
          <a:bodyPr wrap="square" rtlCol="0">
            <a:spAutoFit/>
          </a:bodyPr>
          <a:lstStyle/>
          <a:p>
            <a:pPr fontAlgn="base">
              <a:spcBef>
                <a:spcPct val="0"/>
              </a:spcBef>
              <a:spcAft>
                <a:spcPct val="0"/>
              </a:spcAft>
            </a:pPr>
            <a:r>
              <a:rPr lang="en-US" sz="2400">
                <a:solidFill>
                  <a:srgbClr val="000000"/>
                </a:solidFill>
                <a:latin typeface="Arial" pitchFamily="34" charset="0"/>
                <a:ea typeface="ＭＳ Ｐゴシック" pitchFamily="34" charset="-128"/>
              </a:rPr>
              <a:t>Gasoline and Ethanol</a:t>
            </a:r>
          </a:p>
        </p:txBody>
      </p:sp>
      <p:sp>
        <p:nvSpPr>
          <p:cNvPr id="7" name="TextBox 6"/>
          <p:cNvSpPr txBox="1"/>
          <p:nvPr/>
        </p:nvSpPr>
        <p:spPr>
          <a:xfrm>
            <a:off x="3712531" y="3747862"/>
            <a:ext cx="4480560" cy="461665"/>
          </a:xfrm>
          <a:prstGeom prst="rect">
            <a:avLst/>
          </a:prstGeom>
          <a:noFill/>
        </p:spPr>
        <p:txBody>
          <a:bodyPr wrap="square" rtlCol="0">
            <a:spAutoFit/>
          </a:bodyPr>
          <a:lstStyle/>
          <a:p>
            <a:pPr algn="ctr" fontAlgn="base">
              <a:spcBef>
                <a:spcPct val="0"/>
              </a:spcBef>
              <a:spcAft>
                <a:spcPct val="0"/>
              </a:spcAft>
            </a:pPr>
            <a:r>
              <a:rPr lang="en-US" sz="2400">
                <a:solidFill>
                  <a:srgbClr val="000000"/>
                </a:solidFill>
                <a:latin typeface="Arial" pitchFamily="34" charset="0"/>
                <a:ea typeface="ＭＳ Ｐゴシック" pitchFamily="34" charset="-128"/>
              </a:rPr>
              <a:t>Diesel</a:t>
            </a:r>
          </a:p>
        </p:txBody>
      </p:sp>
      <p:sp>
        <p:nvSpPr>
          <p:cNvPr id="8" name="TextBox 7"/>
          <p:cNvSpPr txBox="1"/>
          <p:nvPr/>
        </p:nvSpPr>
        <p:spPr>
          <a:xfrm>
            <a:off x="2056562" y="5948624"/>
            <a:ext cx="5235192" cy="707886"/>
          </a:xfrm>
          <a:prstGeom prst="rect">
            <a:avLst/>
          </a:prstGeom>
          <a:noFill/>
        </p:spPr>
        <p:txBody>
          <a:bodyPr wrap="square" rtlCol="0">
            <a:spAutoFit/>
          </a:bodyPr>
          <a:lstStyle/>
          <a:p>
            <a:pPr fontAlgn="base">
              <a:spcBef>
                <a:spcPct val="0"/>
              </a:spcBef>
              <a:spcAft>
                <a:spcPct val="0"/>
              </a:spcAft>
            </a:pPr>
            <a:r>
              <a:rPr lang="en-US" sz="2000">
                <a:solidFill>
                  <a:srgbClr val="000000"/>
                </a:solidFill>
                <a:latin typeface="Arial" pitchFamily="34" charset="0"/>
                <a:ea typeface="ＭＳ Ｐゴシック" pitchFamily="34" charset="-128"/>
              </a:rPr>
              <a:t>Source:  Corps of Engineers Lock Performance Monitoring System</a:t>
            </a:r>
          </a:p>
        </p:txBody>
      </p:sp>
    </p:spTree>
    <p:extLst>
      <p:ext uri="{BB962C8B-B14F-4D97-AF65-F5344CB8AC3E}">
        <p14:creationId xmlns:p14="http://schemas.microsoft.com/office/powerpoint/2010/main" val="3664001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New looks at MSY airport's forthcoming $1 billion terminal. - Curbed New  Orleans">
            <a:extLst>
              <a:ext uri="{FF2B5EF4-FFF2-40B4-BE49-F238E27FC236}">
                <a16:creationId xmlns:a16="http://schemas.microsoft.com/office/drawing/2014/main" id="{20781440-2838-4E2E-85B0-7C8A26E5C3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33" r="16933" b="-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90 Road &amp; Bridge Construction concrete pour">
            <a:extLst>
              <a:ext uri="{FF2B5EF4-FFF2-40B4-BE49-F238E27FC236}">
                <a16:creationId xmlns:a16="http://schemas.microsoft.com/office/drawing/2014/main" id="{4021109D-1775-42E0-8A71-E8B258E551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27" r="20752" b="2"/>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ame 142">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DB00258-84EE-4D6B-A88E-61EC81D1CC82}"/>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a:solidFill>
                  <a:srgbClr val="080808"/>
                </a:solidFill>
                <a:latin typeface="+mj-lt"/>
                <a:ea typeface="+mj-ea"/>
                <a:cs typeface="+mj-cs"/>
              </a:rPr>
              <a:t>Projects Sourced via Barge</a:t>
            </a:r>
          </a:p>
        </p:txBody>
      </p:sp>
    </p:spTree>
    <p:extLst>
      <p:ext uri="{BB962C8B-B14F-4D97-AF65-F5344CB8AC3E}">
        <p14:creationId xmlns:p14="http://schemas.microsoft.com/office/powerpoint/2010/main" val="2161041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673" y="1445494"/>
            <a:ext cx="3616856" cy="4376572"/>
          </a:xfrm>
        </p:spPr>
        <p:txBody>
          <a:bodyPr anchor="ctr">
            <a:normAutofit/>
          </a:bodyPr>
          <a:lstStyle/>
          <a:p>
            <a:r>
              <a:rPr lang="en-US" sz="4800" b="1" u="sng"/>
              <a:t>America’s Waterways: A Great Success Story</a:t>
            </a:r>
          </a:p>
        </p:txBody>
      </p:sp>
      <p:sp>
        <p:nvSpPr>
          <p:cNvPr id="23" name="Freeform: Shape 16">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8">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0" y="1399032"/>
            <a:ext cx="5501834" cy="4471416"/>
          </a:xfrm>
        </p:spPr>
        <p:txBody>
          <a:bodyPr anchor="ctr">
            <a:normAutofit/>
          </a:bodyPr>
          <a:lstStyle/>
          <a:p>
            <a:r>
              <a:rPr lang="en-US" sz="2200">
                <a:solidFill>
                  <a:schemeClr val="bg1"/>
                </a:solidFill>
              </a:rPr>
              <a:t>Attracts billions of dollars of investment in landside plants and equipment</a:t>
            </a:r>
          </a:p>
          <a:p>
            <a:r>
              <a:rPr lang="en-US" sz="2200">
                <a:solidFill>
                  <a:schemeClr val="bg1"/>
                </a:solidFill>
              </a:rPr>
              <a:t>Creates and supports millions of family-wage jobs</a:t>
            </a:r>
          </a:p>
          <a:p>
            <a:r>
              <a:rPr lang="en-US" sz="2200">
                <a:solidFill>
                  <a:schemeClr val="bg1"/>
                </a:solidFill>
              </a:rPr>
              <a:t>A critical energy supply line</a:t>
            </a:r>
          </a:p>
          <a:p>
            <a:r>
              <a:rPr lang="en-US" sz="2200">
                <a:solidFill>
                  <a:schemeClr val="bg1"/>
                </a:solidFill>
              </a:rPr>
              <a:t>Helps to keep U.S. industries competitive in a global market </a:t>
            </a:r>
          </a:p>
          <a:p>
            <a:r>
              <a:rPr lang="en-US" sz="2200">
                <a:solidFill>
                  <a:schemeClr val="bg1"/>
                </a:solidFill>
              </a:rPr>
              <a:t>Facilitates exports</a:t>
            </a:r>
          </a:p>
          <a:p>
            <a:r>
              <a:rPr lang="en-US" sz="2200">
                <a:solidFill>
                  <a:schemeClr val="bg1"/>
                </a:solidFill>
              </a:rPr>
              <a:t>Is environmentally sensitive, reduces pollution, saves fuel</a:t>
            </a:r>
          </a:p>
          <a:p>
            <a:endParaRPr lang="en-US" sz="2200">
              <a:solidFill>
                <a:schemeClr val="bg1"/>
              </a:solidFill>
            </a:endParaRPr>
          </a:p>
        </p:txBody>
      </p:sp>
    </p:spTree>
    <p:extLst>
      <p:ext uri="{BB962C8B-B14F-4D97-AF65-F5344CB8AC3E}">
        <p14:creationId xmlns:p14="http://schemas.microsoft.com/office/powerpoint/2010/main" val="321078085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angle 23">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u="sng">
                <a:solidFill>
                  <a:srgbClr val="FFFFFF"/>
                </a:solidFill>
              </a:rPr>
              <a:t>Inland Waterways Trust Fund </a:t>
            </a:r>
            <a:br>
              <a:rPr lang="en-US" sz="3600" b="1" u="sng">
                <a:solidFill>
                  <a:srgbClr val="FFFFFF"/>
                </a:solidFill>
              </a:rPr>
            </a:br>
            <a:r>
              <a:rPr lang="en-US" sz="3600" b="1" u="sng">
                <a:solidFill>
                  <a:srgbClr val="FFFFFF"/>
                </a:solidFill>
              </a:rPr>
              <a:t>Year-End Balances 1992 - 2002</a:t>
            </a:r>
            <a:br>
              <a:rPr lang="en-US" sz="3600">
                <a:solidFill>
                  <a:srgbClr val="FFFFFF"/>
                </a:solidFill>
              </a:rPr>
            </a:br>
            <a:endParaRPr lang="en-US" sz="3600">
              <a:solidFill>
                <a:srgbClr val="FFFFFF"/>
              </a:solidFill>
            </a:endParaRPr>
          </a:p>
        </p:txBody>
      </p:sp>
      <p:sp>
        <p:nvSpPr>
          <p:cNvPr id="3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a:extLst>
              <a:ext uri="{FF2B5EF4-FFF2-40B4-BE49-F238E27FC236}">
                <a16:creationId xmlns:a16="http://schemas.microsoft.com/office/drawing/2014/main" id="{8B48F585-21A0-42E9-BE25-8C1A80340A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103" b="-1"/>
          <a:stretch/>
        </p:blipFill>
        <p:spPr bwMode="auto">
          <a:xfrm>
            <a:off x="619760" y="484632"/>
            <a:ext cx="7956677" cy="5601208"/>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651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6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726EF8-5D26-4473-AE6A-D5C357F30911}"/>
              </a:ext>
            </a:extLst>
          </p:cNvPr>
          <p:cNvSpPr>
            <a:spLocks noGrp="1"/>
          </p:cNvSpPr>
          <p:nvPr>
            <p:ph type="title"/>
          </p:nvPr>
        </p:nvSpPr>
        <p:spPr>
          <a:xfrm>
            <a:off x="9093496" y="618681"/>
            <a:ext cx="2613872" cy="4794567"/>
          </a:xfrm>
          <a:prstGeom prst="ellipse">
            <a:avLst/>
          </a:prstGeom>
        </p:spPr>
        <p:txBody>
          <a:bodyPr vert="horz" lIns="91440" tIns="45720" rIns="91440" bIns="45720" rtlCol="0" anchor="ctr">
            <a:normAutofit/>
          </a:bodyPr>
          <a:lstStyle/>
          <a:p>
            <a:r>
              <a:rPr lang="en-US" sz="2800">
                <a:solidFill>
                  <a:srgbClr val="FFFFFF"/>
                </a:solidFill>
              </a:rPr>
              <a:t>COVID-19 Impact on Inland Waterways</a:t>
            </a: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BA7EE65-393E-46D6-9E1B-1B8898FA15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39" r="1"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70336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934872" y="982272"/>
            <a:ext cx="3388419" cy="4560970"/>
          </a:xfrm>
        </p:spPr>
        <p:txBody>
          <a:bodyPr>
            <a:normAutofit/>
          </a:bodyPr>
          <a:lstStyle/>
          <a:p>
            <a:r>
              <a:rPr lang="en-US" sz="4000" b="1" u="sng">
                <a:solidFill>
                  <a:srgbClr val="FFFFFF"/>
                </a:solidFill>
              </a:rPr>
              <a:t>WCI’s Advocacy Efforts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5221862" y="1719618"/>
            <a:ext cx="5948831" cy="4334629"/>
          </a:xfrm>
        </p:spPr>
        <p:txBody>
          <a:bodyPr anchor="ctr">
            <a:normAutofit/>
          </a:bodyPr>
          <a:lstStyle/>
          <a:p>
            <a:r>
              <a:rPr lang="en-US" sz="3600" b="1">
                <a:solidFill>
                  <a:srgbClr val="FEFFFF"/>
                </a:solidFill>
              </a:rPr>
              <a:t>Broad stakeholder support</a:t>
            </a:r>
          </a:p>
          <a:p>
            <a:r>
              <a:rPr lang="en-US" sz="3600" b="1">
                <a:solidFill>
                  <a:srgbClr val="FEFFFF"/>
                </a:solidFill>
              </a:rPr>
              <a:t>Advocacy before Congress and the Executive Branch</a:t>
            </a:r>
          </a:p>
          <a:p>
            <a:r>
              <a:rPr lang="en-US" sz="3600" b="1">
                <a:solidFill>
                  <a:srgbClr val="FEFFFF"/>
                </a:solidFill>
              </a:rPr>
              <a:t>Targeted media and public relations program</a:t>
            </a:r>
          </a:p>
          <a:p>
            <a:endParaRPr lang="en-US" sz="2400">
              <a:solidFill>
                <a:srgbClr val="FEFFFF"/>
              </a:solidFill>
            </a:endParaRPr>
          </a:p>
        </p:txBody>
      </p:sp>
    </p:spTree>
    <p:extLst>
      <p:ext uri="{BB962C8B-B14F-4D97-AF65-F5344CB8AC3E}">
        <p14:creationId xmlns:p14="http://schemas.microsoft.com/office/powerpoint/2010/main" val="2575179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Bahnschrif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News Gothic M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5.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b4e974c-000b-4b97-b9ac-00935e091ed7">
      <UserInfo>
        <DisplayName>Tracy Zea</DisplayName>
        <AccountId>15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F6A46D52E19B4AA9ECDE028A810C22" ma:contentTypeVersion="10" ma:contentTypeDescription="Create a new document." ma:contentTypeScope="" ma:versionID="b9e6bc91ee6c6fb28d9ecbd07944c0a0">
  <xsd:schema xmlns:xsd="http://www.w3.org/2001/XMLSchema" xmlns:xs="http://www.w3.org/2001/XMLSchema" xmlns:p="http://schemas.microsoft.com/office/2006/metadata/properties" xmlns:ns2="3669fc70-369d-4648-9773-964efedbe2fb" xmlns:ns3="db4e974c-000b-4b97-b9ac-00935e091ed7" targetNamespace="http://schemas.microsoft.com/office/2006/metadata/properties" ma:root="true" ma:fieldsID="841e05784f59f38c9e92a9c656b0c6df" ns2:_="" ns3:_="">
    <xsd:import namespace="3669fc70-369d-4648-9773-964efedbe2fb"/>
    <xsd:import namespace="db4e974c-000b-4b97-b9ac-00935e091e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69fc70-369d-4648-9773-964efedbe2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4e974c-000b-4b97-b9ac-00935e091ed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6CD792-F246-4482-8C2E-84683FC0FE4E}">
  <ds:schemaRefs>
    <ds:schemaRef ds:uri="3669fc70-369d-4648-9773-964efedbe2fb"/>
    <ds:schemaRef ds:uri="db4e974c-000b-4b97-b9ac-00935e091e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1AE1C07-800B-4120-A8E8-BF675A799925}">
  <ds:schemaRefs>
    <ds:schemaRef ds:uri="http://schemas.microsoft.com/sharepoint/v3/contenttype/forms"/>
  </ds:schemaRefs>
</ds:datastoreItem>
</file>

<file path=customXml/itemProps3.xml><?xml version="1.0" encoding="utf-8"?>
<ds:datastoreItem xmlns:ds="http://schemas.openxmlformats.org/officeDocument/2006/customXml" ds:itemID="{FECF94D5-75E6-4F18-9BD8-4AFF60378BE8}">
  <ds:schemaRefs>
    <ds:schemaRef ds:uri="3669fc70-369d-4648-9773-964efedbe2fb"/>
    <ds:schemaRef ds:uri="db4e974c-000b-4b97-b9ac-00935e091e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7</Notes>
  <HiddenSlides>0</HiddenSlides>
  <ScaleCrop>false</ScaleCrop>
  <HeadingPairs>
    <vt:vector size="4" baseType="variant">
      <vt:variant>
        <vt:lpstr>Theme</vt:lpstr>
      </vt:variant>
      <vt:variant>
        <vt:i4>5</vt:i4>
      </vt:variant>
      <vt:variant>
        <vt:lpstr>Slide Titles</vt:lpstr>
      </vt:variant>
      <vt:variant>
        <vt:i4>19</vt:i4>
      </vt:variant>
    </vt:vector>
  </HeadingPairs>
  <TitlesOfParts>
    <vt:vector size="24" baseType="lpstr">
      <vt:lpstr>Office Theme</vt:lpstr>
      <vt:lpstr>RetrospectVTI</vt:lpstr>
      <vt:lpstr>4_Office Theme</vt:lpstr>
      <vt:lpstr>1_Office Theme</vt:lpstr>
      <vt:lpstr>Content Templates</vt:lpstr>
      <vt:lpstr>Waterways Council, Inc.</vt:lpstr>
      <vt:lpstr>PowerPoint Presentation</vt:lpstr>
      <vt:lpstr>Key Facts About the Inland Waterways System </vt:lpstr>
      <vt:lpstr>Nashville petroleum Trend</vt:lpstr>
      <vt:lpstr>Projects Sourced via Barge</vt:lpstr>
      <vt:lpstr>America’s Waterways: A Great Success Story</vt:lpstr>
      <vt:lpstr>Inland Waterways Trust Fund  Year-End Balances 1992 - 2002 </vt:lpstr>
      <vt:lpstr>COVID-19 Impact on Inland Waterways</vt:lpstr>
      <vt:lpstr>WCI’s Advocacy Efforts</vt:lpstr>
      <vt:lpstr>WCI Successes</vt:lpstr>
      <vt:lpstr>PowerPoint Presentation</vt:lpstr>
      <vt:lpstr>PowerPoint Presentation</vt:lpstr>
      <vt:lpstr>National Lock Portfolio Service Trends Main Chamber Mechanical Unavailable Hours  (Events Longer than 1 Day)</vt:lpstr>
      <vt:lpstr>PowerPoint Presentation</vt:lpstr>
      <vt:lpstr>PowerPoint Presentation</vt:lpstr>
      <vt:lpstr>PowerPoint Presentation</vt:lpstr>
      <vt:lpstr>PowerPoint Presentation</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Waterways Council, Inc.</dc:title>
  <dc:creator>Tracy Zea</dc:creator>
  <cp:revision>1</cp:revision>
  <dcterms:created xsi:type="dcterms:W3CDTF">2020-10-08T20:08:49Z</dcterms:created>
  <dcterms:modified xsi:type="dcterms:W3CDTF">2020-10-13T14:29:44Z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0x01010091F6A46D52E19B4AA9ECDE028A810C22</vt:lpwstr>
  </property>
</Properties>
</file>